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7" r:id="rId11"/>
    <p:sldId id="26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 snapToObjects="1">
      <p:cViewPr varScale="1">
        <p:scale>
          <a:sx n="59" d="100"/>
          <a:sy n="59" d="100"/>
        </p:scale>
        <p:origin x="940" y="5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3641036" cy="6858000"/>
          </a:xfrm>
          <a:prstGeom prst="rect">
            <a:avLst/>
          </a:prstGeom>
          <a:solidFill>
            <a:srgbClr val="0E60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105260"/>
            <a:ext cx="4509370" cy="464642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sz="3600"/>
            </a:lvl1pPr>
          </a:lstStyle>
          <a:p>
            <a:r>
              <a:rPr lang="en-US" dirty="0"/>
              <a:t>Insert Picture</a:t>
            </a:r>
          </a:p>
        </p:txBody>
      </p:sp>
      <p:sp>
        <p:nvSpPr>
          <p:cNvPr id="23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itle 15"/>
          <p:cNvSpPr>
            <a:spLocks noGrp="1"/>
          </p:cNvSpPr>
          <p:nvPr>
            <p:ph type="title" hasCustomPrompt="1"/>
          </p:nvPr>
        </p:nvSpPr>
        <p:spPr>
          <a:xfrm>
            <a:off x="4968465" y="1610316"/>
            <a:ext cx="6385335" cy="2024109"/>
          </a:xfrm>
          <a:prstGeom prst="rect">
            <a:avLst/>
          </a:prstGeom>
        </p:spPr>
        <p:txBody>
          <a:bodyPr anchor="t"/>
          <a:lstStyle>
            <a:lvl1pPr>
              <a:defRPr sz="5400" b="1" baseline="0">
                <a:solidFill>
                  <a:srgbClr val="0E60AC"/>
                </a:solidFill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Nama Mata </a:t>
            </a:r>
            <a:r>
              <a:rPr lang="en-US" dirty="0" err="1"/>
              <a:t>Kuliah</a:t>
            </a:r>
            <a:endParaRPr lang="en-US" dirty="0"/>
          </a:p>
        </p:txBody>
      </p:sp>
      <p:sp>
        <p:nvSpPr>
          <p:cNvPr id="15" name="Text Placeholder 17"/>
          <p:cNvSpPr>
            <a:spLocks noGrp="1"/>
          </p:cNvSpPr>
          <p:nvPr>
            <p:ph type="body" sz="quarter" idx="14" hasCustomPrompt="1"/>
          </p:nvPr>
        </p:nvSpPr>
        <p:spPr>
          <a:xfrm>
            <a:off x="4968465" y="4539512"/>
            <a:ext cx="6385335" cy="1212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solidFill>
                  <a:schemeClr val="accent5">
                    <a:lumMod val="10000"/>
                  </a:schemeClr>
                </a:solidFill>
                <a:latin typeface="Tw Cen MT" panose="020B0602020104020603" pitchFamily="34" charset="0"/>
              </a:defRPr>
            </a:lvl1pPr>
          </a:lstStyle>
          <a:p>
            <a:pPr lvl="0"/>
            <a:r>
              <a:rPr lang="en-US" dirty="0" err="1"/>
              <a:t>Topik</a:t>
            </a:r>
            <a:r>
              <a:rPr lang="en-US" dirty="0"/>
              <a:t> </a:t>
            </a:r>
            <a:r>
              <a:rPr lang="en-US" dirty="0" err="1"/>
              <a:t>Sesuai</a:t>
            </a:r>
            <a:r>
              <a:rPr lang="en-US" dirty="0"/>
              <a:t> RPS</a:t>
            </a:r>
          </a:p>
        </p:txBody>
      </p:sp>
      <p:sp>
        <p:nvSpPr>
          <p:cNvPr id="17" name="Text Placeholder 19"/>
          <p:cNvSpPr>
            <a:spLocks noGrp="1"/>
          </p:cNvSpPr>
          <p:nvPr>
            <p:ph type="body" sz="quarter" idx="15" hasCustomPrompt="1"/>
          </p:nvPr>
        </p:nvSpPr>
        <p:spPr>
          <a:xfrm>
            <a:off x="4968465" y="4034457"/>
            <a:ext cx="3642135" cy="425950"/>
          </a:xfrm>
        </p:spPr>
        <p:txBody>
          <a:bodyPr>
            <a:noAutofit/>
          </a:bodyPr>
          <a:lstStyle>
            <a:lvl1pPr marL="0" indent="0">
              <a:buNone/>
              <a:defRPr sz="2800" b="1" baseline="0">
                <a:solidFill>
                  <a:srgbClr val="EC7C30"/>
                </a:solidFill>
              </a:defRPr>
            </a:lvl1pPr>
          </a:lstStyle>
          <a:p>
            <a:pPr lvl="0"/>
            <a:r>
              <a:rPr lang="en-US" dirty="0" err="1"/>
              <a:t>Sesi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…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4968465" y="3811581"/>
            <a:ext cx="1659545" cy="45719"/>
          </a:xfrm>
          <a:prstGeom prst="roundRect">
            <a:avLst/>
          </a:prstGeom>
          <a:solidFill>
            <a:srgbClr val="EC7C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19"/>
          <p:cNvSpPr>
            <a:spLocks noGrp="1"/>
          </p:cNvSpPr>
          <p:nvPr>
            <p:ph type="body" sz="quarter" idx="16" hasCustomPrompt="1"/>
          </p:nvPr>
        </p:nvSpPr>
        <p:spPr>
          <a:xfrm>
            <a:off x="4968464" y="1105261"/>
            <a:ext cx="3642135" cy="425950"/>
          </a:xfrm>
        </p:spPr>
        <p:txBody>
          <a:bodyPr>
            <a:noAutofit/>
          </a:bodyPr>
          <a:lstStyle>
            <a:lvl1pPr marL="0" indent="0">
              <a:buNone/>
              <a:defRPr sz="2800" b="1" baseline="0">
                <a:solidFill>
                  <a:srgbClr val="EC7C30"/>
                </a:solidFill>
              </a:defRPr>
            </a:lvl1pPr>
          </a:lstStyle>
          <a:p>
            <a:pPr lvl="0"/>
            <a:r>
              <a:rPr lang="en-US" dirty="0" err="1"/>
              <a:t>Kode</a:t>
            </a:r>
            <a:r>
              <a:rPr lang="en-US" dirty="0"/>
              <a:t> Mata </a:t>
            </a:r>
            <a:r>
              <a:rPr lang="en-US" dirty="0" err="1"/>
              <a:t>Kuliah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98180" y="96425"/>
            <a:ext cx="1971606" cy="729735"/>
            <a:chOff x="648649" y="653143"/>
            <a:chExt cx="2138362" cy="791455"/>
          </a:xfrm>
        </p:grpSpPr>
        <p:sp>
          <p:nvSpPr>
            <p:cNvPr id="11" name="Rounded Rectangle 10"/>
            <p:cNvSpPr/>
            <p:nvPr/>
          </p:nvSpPr>
          <p:spPr>
            <a:xfrm>
              <a:off x="648649" y="653143"/>
              <a:ext cx="2138362" cy="791455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017" b="18101"/>
            <a:stretch/>
          </p:blipFill>
          <p:spPr>
            <a:xfrm>
              <a:off x="702844" y="653143"/>
              <a:ext cx="2029972" cy="75303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33094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b Topic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3641036" cy="6858000"/>
          </a:xfrm>
          <a:prstGeom prst="rect">
            <a:avLst/>
          </a:prstGeom>
          <a:solidFill>
            <a:srgbClr val="0E60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824603" y="2217851"/>
            <a:ext cx="5529197" cy="1920647"/>
          </a:xfrm>
        </p:spPr>
        <p:txBody>
          <a:bodyPr anchor="t"/>
          <a:lstStyle>
            <a:lvl1pPr algn="l">
              <a:defRPr sz="6000"/>
            </a:lvl1pPr>
          </a:lstStyle>
          <a:p>
            <a:r>
              <a:rPr lang="en-US" dirty="0" err="1"/>
              <a:t>Judul</a:t>
            </a:r>
            <a:br>
              <a:rPr lang="en-US" dirty="0"/>
            </a:br>
            <a:r>
              <a:rPr lang="en-US" dirty="0"/>
              <a:t>Sub </a:t>
            </a:r>
            <a:r>
              <a:rPr lang="en-US" dirty="0" err="1"/>
              <a:t>Topik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499621"/>
            <a:ext cx="5316718" cy="5856730"/>
          </a:xfrm>
          <a:prstGeom prst="flowChartDelay">
            <a:avLst/>
          </a:prstGeom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sz="2800"/>
            </a:lvl1pPr>
          </a:lstStyle>
          <a:p>
            <a:r>
              <a:rPr lang="en-US" dirty="0"/>
              <a:t>Insert Picture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98180" y="96425"/>
            <a:ext cx="1971606" cy="729735"/>
            <a:chOff x="648649" y="653143"/>
            <a:chExt cx="2138362" cy="791455"/>
          </a:xfrm>
        </p:grpSpPr>
        <p:sp>
          <p:nvSpPr>
            <p:cNvPr id="9" name="Rounded Rectangle 8"/>
            <p:cNvSpPr/>
            <p:nvPr/>
          </p:nvSpPr>
          <p:spPr>
            <a:xfrm>
              <a:off x="648649" y="653143"/>
              <a:ext cx="2138362" cy="791455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017" b="18101"/>
            <a:stretch/>
          </p:blipFill>
          <p:spPr>
            <a:xfrm>
              <a:off x="702844" y="653143"/>
              <a:ext cx="2029972" cy="75303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78981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389699"/>
            <a:ext cx="10515600" cy="1617924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3185341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5">
                    <a:lumMod val="1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>
                <a:latin typeface="Tw Cen MT" panose="020B0602020104020603" pitchFamily="34" charset="0"/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719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86120"/>
            <a:ext cx="8513190" cy="73858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accent5">
                    <a:lumMod val="10000"/>
                  </a:schemeClr>
                </a:solidFill>
              </a:defRPr>
            </a:lvl1pPr>
            <a:lvl2pPr>
              <a:defRPr>
                <a:solidFill>
                  <a:schemeClr val="accent5">
                    <a:lumMod val="10000"/>
                  </a:schemeClr>
                </a:solidFill>
              </a:defRPr>
            </a:lvl2pPr>
            <a:lvl3pPr>
              <a:defRPr>
                <a:solidFill>
                  <a:schemeClr val="accent5">
                    <a:lumMod val="10000"/>
                  </a:schemeClr>
                </a:solidFill>
              </a:defRPr>
            </a:lvl3pPr>
            <a:lvl4pPr>
              <a:defRPr>
                <a:solidFill>
                  <a:schemeClr val="accent5">
                    <a:lumMod val="10000"/>
                  </a:schemeClr>
                </a:solidFill>
              </a:defRPr>
            </a:lvl4pPr>
            <a:lvl5pPr>
              <a:defRPr>
                <a:solidFill>
                  <a:schemeClr val="accent5">
                    <a:lumMod val="1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accent5">
                    <a:lumMod val="10000"/>
                  </a:schemeClr>
                </a:solidFill>
              </a:defRPr>
            </a:lvl1pPr>
            <a:lvl2pPr>
              <a:defRPr>
                <a:solidFill>
                  <a:schemeClr val="accent5">
                    <a:lumMod val="10000"/>
                  </a:schemeClr>
                </a:solidFill>
              </a:defRPr>
            </a:lvl2pPr>
            <a:lvl3pPr>
              <a:defRPr>
                <a:solidFill>
                  <a:schemeClr val="accent5">
                    <a:lumMod val="10000"/>
                  </a:schemeClr>
                </a:solidFill>
              </a:defRPr>
            </a:lvl3pPr>
            <a:lvl4pPr>
              <a:defRPr>
                <a:solidFill>
                  <a:schemeClr val="accent5">
                    <a:lumMod val="10000"/>
                  </a:schemeClr>
                </a:solidFill>
              </a:defRPr>
            </a:lvl4pPr>
            <a:lvl5pPr>
              <a:defRPr>
                <a:solidFill>
                  <a:schemeClr val="accent5">
                    <a:lumMod val="1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301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772239"/>
            <a:ext cx="5157787" cy="650450"/>
          </a:xfrm>
        </p:spPr>
        <p:txBody>
          <a:bodyPr anchor="b">
            <a:normAutofit/>
          </a:bodyPr>
          <a:lstStyle>
            <a:lvl1pPr marL="0" indent="0">
              <a:buNone/>
              <a:defRPr sz="2800" b="1">
                <a:solidFill>
                  <a:srgbClr val="0E60A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solidFill>
                  <a:schemeClr val="accent5">
                    <a:lumMod val="10000"/>
                  </a:schemeClr>
                </a:solidFill>
              </a:defRPr>
            </a:lvl1pPr>
            <a:lvl2pPr>
              <a:defRPr>
                <a:solidFill>
                  <a:schemeClr val="accent5">
                    <a:lumMod val="10000"/>
                  </a:schemeClr>
                </a:solidFill>
              </a:defRPr>
            </a:lvl2pPr>
            <a:lvl3pPr>
              <a:defRPr>
                <a:solidFill>
                  <a:schemeClr val="accent5">
                    <a:lumMod val="10000"/>
                  </a:schemeClr>
                </a:solidFill>
              </a:defRPr>
            </a:lvl3pPr>
            <a:lvl4pPr>
              <a:defRPr>
                <a:solidFill>
                  <a:schemeClr val="accent5">
                    <a:lumMod val="10000"/>
                  </a:schemeClr>
                </a:solidFill>
              </a:defRPr>
            </a:lvl4pPr>
            <a:lvl5pPr>
              <a:defRPr>
                <a:solidFill>
                  <a:schemeClr val="accent5">
                    <a:lumMod val="1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772239"/>
            <a:ext cx="5183188" cy="650450"/>
          </a:xfrm>
        </p:spPr>
        <p:txBody>
          <a:bodyPr anchor="b">
            <a:normAutofit/>
          </a:bodyPr>
          <a:lstStyle>
            <a:lvl1pPr marL="0" indent="0">
              <a:buNone/>
              <a:defRPr sz="2800" b="1">
                <a:solidFill>
                  <a:srgbClr val="0E60A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solidFill>
                  <a:schemeClr val="accent5">
                    <a:lumMod val="10000"/>
                  </a:schemeClr>
                </a:solidFill>
              </a:defRPr>
            </a:lvl1pPr>
            <a:lvl2pPr>
              <a:defRPr>
                <a:solidFill>
                  <a:schemeClr val="accent5">
                    <a:lumMod val="10000"/>
                  </a:schemeClr>
                </a:solidFill>
              </a:defRPr>
            </a:lvl2pPr>
            <a:lvl3pPr>
              <a:defRPr>
                <a:solidFill>
                  <a:schemeClr val="accent5">
                    <a:lumMod val="10000"/>
                  </a:schemeClr>
                </a:solidFill>
              </a:defRPr>
            </a:lvl3pPr>
            <a:lvl4pPr>
              <a:defRPr>
                <a:solidFill>
                  <a:schemeClr val="accent5">
                    <a:lumMod val="10000"/>
                  </a:schemeClr>
                </a:solidFill>
              </a:defRPr>
            </a:lvl4pPr>
            <a:lvl5pPr>
              <a:defRPr>
                <a:solidFill>
                  <a:schemeClr val="accent5">
                    <a:lumMod val="1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38200" y="886120"/>
            <a:ext cx="8513190" cy="73858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3712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60120"/>
            <a:ext cx="10515600" cy="1931670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222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5">
                    <a:lumMod val="10000"/>
                  </a:schemeClr>
                </a:solidFill>
              </a:defRPr>
            </a:lvl1pPr>
            <a:lvl2pPr>
              <a:defRPr>
                <a:solidFill>
                  <a:schemeClr val="accent5">
                    <a:lumMod val="10000"/>
                  </a:schemeClr>
                </a:solidFill>
              </a:defRPr>
            </a:lvl2pPr>
            <a:lvl3pPr>
              <a:defRPr>
                <a:solidFill>
                  <a:schemeClr val="accent5">
                    <a:lumMod val="10000"/>
                  </a:schemeClr>
                </a:solidFill>
              </a:defRPr>
            </a:lvl3pPr>
            <a:lvl4pPr>
              <a:defRPr>
                <a:solidFill>
                  <a:schemeClr val="accent5">
                    <a:lumMod val="10000"/>
                  </a:schemeClr>
                </a:solidFill>
              </a:defRPr>
            </a:lvl4pPr>
            <a:lvl5pPr>
              <a:defRPr>
                <a:solidFill>
                  <a:schemeClr val="accent5">
                    <a:lumMod val="1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886120"/>
            <a:ext cx="8513190" cy="73858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1162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4873658" cy="6858000"/>
          </a:xfrm>
          <a:prstGeom prst="rect">
            <a:avLst/>
          </a:prstGeom>
          <a:solidFill>
            <a:srgbClr val="0E60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1107481"/>
            <a:ext cx="5900448" cy="480070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02081" y="886379"/>
            <a:ext cx="3751066" cy="1218156"/>
          </a:xfrm>
        </p:spPr>
        <p:txBody>
          <a:bodyPr anchor="b"/>
          <a:lstStyle>
            <a:lvl1pPr>
              <a:defRPr sz="3200">
                <a:solidFill>
                  <a:srgbClr val="FFC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/>
          </p:nvPr>
        </p:nvSpPr>
        <p:spPr>
          <a:xfrm>
            <a:off x="802081" y="2264241"/>
            <a:ext cx="3751066" cy="3643945"/>
          </a:xfrm>
        </p:spPr>
        <p:txBody>
          <a:bodyPr>
            <a:normAutofit/>
          </a:bodyPr>
          <a:lstStyle>
            <a:lvl1pPr marL="0" indent="0" algn="just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98180" y="96425"/>
            <a:ext cx="1971606" cy="729735"/>
            <a:chOff x="648649" y="653143"/>
            <a:chExt cx="2138362" cy="791455"/>
          </a:xfrm>
        </p:grpSpPr>
        <p:sp>
          <p:nvSpPr>
            <p:cNvPr id="11" name="Rounded Rectangle 10"/>
            <p:cNvSpPr/>
            <p:nvPr/>
          </p:nvSpPr>
          <p:spPr>
            <a:xfrm>
              <a:off x="648649" y="653143"/>
              <a:ext cx="2138362" cy="791455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017" b="18101"/>
            <a:stretch/>
          </p:blipFill>
          <p:spPr>
            <a:xfrm>
              <a:off x="702844" y="653143"/>
              <a:ext cx="2029972" cy="75303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93761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4873658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350627" y="973603"/>
            <a:ext cx="3777556" cy="26412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14021" y="1025025"/>
            <a:ext cx="3640619" cy="251816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817139" y="973603"/>
            <a:ext cx="3571959" cy="1218156"/>
          </a:xfrm>
        </p:spPr>
        <p:txBody>
          <a:bodyPr anchor="t"/>
          <a:lstStyle>
            <a:lvl1pPr>
              <a:defRPr sz="3200">
                <a:solidFill>
                  <a:srgbClr val="0E60AC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7139" y="2351465"/>
            <a:ext cx="4740881" cy="3804238"/>
          </a:xfrm>
        </p:spPr>
        <p:txBody>
          <a:bodyPr>
            <a:normAutofit/>
          </a:bodyPr>
          <a:lstStyle>
            <a:lvl1pPr marL="0" indent="0" algn="just">
              <a:buNone/>
              <a:defRPr sz="2000">
                <a:solidFill>
                  <a:schemeClr val="accent5">
                    <a:lumMod val="1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1350627" y="3762265"/>
            <a:ext cx="3777556" cy="26412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icture Placeholder 2"/>
          <p:cNvSpPr>
            <a:spLocks noGrp="1"/>
          </p:cNvSpPr>
          <p:nvPr>
            <p:ph type="pic" idx="13"/>
          </p:nvPr>
        </p:nvSpPr>
        <p:spPr>
          <a:xfrm>
            <a:off x="1414021" y="3813687"/>
            <a:ext cx="3640619" cy="251816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98180" y="96425"/>
            <a:ext cx="1971606" cy="729735"/>
            <a:chOff x="648649" y="653143"/>
            <a:chExt cx="2138362" cy="791455"/>
          </a:xfrm>
        </p:grpSpPr>
        <p:sp>
          <p:nvSpPr>
            <p:cNvPr id="13" name="Rounded Rectangle 12"/>
            <p:cNvSpPr/>
            <p:nvPr/>
          </p:nvSpPr>
          <p:spPr>
            <a:xfrm>
              <a:off x="648649" y="653143"/>
              <a:ext cx="2138362" cy="791455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017" b="18101"/>
            <a:stretch/>
          </p:blipFill>
          <p:spPr>
            <a:xfrm>
              <a:off x="702844" y="653143"/>
              <a:ext cx="2029972" cy="75303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70704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4873658" cy="6858000"/>
          </a:xfrm>
          <a:prstGeom prst="rect">
            <a:avLst/>
          </a:prstGeom>
          <a:solidFill>
            <a:srgbClr val="0E60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9929" y="886379"/>
            <a:ext cx="4888191" cy="502180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/>
          </p:nvPr>
        </p:nvSpPr>
        <p:spPr>
          <a:xfrm>
            <a:off x="5918477" y="2264241"/>
            <a:ext cx="5280565" cy="3643945"/>
          </a:xfrm>
        </p:spPr>
        <p:txBody>
          <a:bodyPr>
            <a:normAutofit/>
          </a:bodyPr>
          <a:lstStyle>
            <a:lvl1pPr marL="0" indent="0" algn="just">
              <a:buNone/>
              <a:defRPr sz="2000">
                <a:solidFill>
                  <a:schemeClr val="accent5">
                    <a:lumMod val="2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5918476" y="867524"/>
            <a:ext cx="3470621" cy="1218156"/>
          </a:xfrm>
        </p:spPr>
        <p:txBody>
          <a:bodyPr anchor="t"/>
          <a:lstStyle>
            <a:lvl1pPr>
              <a:defRPr sz="3200">
                <a:solidFill>
                  <a:srgbClr val="0E60AC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98180" y="96425"/>
            <a:ext cx="1971606" cy="729735"/>
            <a:chOff x="648649" y="653143"/>
            <a:chExt cx="2138362" cy="791455"/>
          </a:xfrm>
        </p:grpSpPr>
        <p:sp>
          <p:nvSpPr>
            <p:cNvPr id="12" name="Rounded Rectangle 11"/>
            <p:cNvSpPr/>
            <p:nvPr/>
          </p:nvSpPr>
          <p:spPr>
            <a:xfrm>
              <a:off x="648649" y="653143"/>
              <a:ext cx="2138362" cy="791455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017" b="18101"/>
            <a:stretch/>
          </p:blipFill>
          <p:spPr>
            <a:xfrm>
              <a:off x="702844" y="653143"/>
              <a:ext cx="2029972" cy="75303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11908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Uraian Mate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838200" y="1759637"/>
            <a:ext cx="10515600" cy="4351338"/>
          </a:xfrm>
        </p:spPr>
        <p:txBody>
          <a:bodyPr/>
          <a:lstStyle>
            <a:lvl1pPr>
              <a:defRPr>
                <a:solidFill>
                  <a:schemeClr val="accent5">
                    <a:lumMod val="10000"/>
                  </a:schemeClr>
                </a:solidFill>
              </a:defRPr>
            </a:lvl1pPr>
            <a:lvl2pPr>
              <a:defRPr>
                <a:solidFill>
                  <a:schemeClr val="accent5">
                    <a:lumMod val="10000"/>
                  </a:schemeClr>
                </a:solidFill>
              </a:defRPr>
            </a:lvl2pPr>
            <a:lvl3pPr>
              <a:defRPr>
                <a:solidFill>
                  <a:schemeClr val="accent5">
                    <a:lumMod val="10000"/>
                  </a:schemeClr>
                </a:solidFill>
              </a:defRPr>
            </a:lvl3pPr>
            <a:lvl4pPr>
              <a:defRPr>
                <a:solidFill>
                  <a:schemeClr val="accent5">
                    <a:lumMod val="10000"/>
                  </a:schemeClr>
                </a:solidFill>
              </a:defRPr>
            </a:lvl4pPr>
            <a:lvl5pPr>
              <a:defRPr>
                <a:solidFill>
                  <a:schemeClr val="accent5">
                    <a:lumMod val="1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886120"/>
            <a:ext cx="8513190" cy="73858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9405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E60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 hasCustomPrompt="1"/>
          </p:nvPr>
        </p:nvSpPr>
        <p:spPr>
          <a:xfrm flipH="1">
            <a:off x="7384744" y="0"/>
            <a:ext cx="4807256" cy="6858000"/>
          </a:xfrm>
          <a:prstGeom prst="flowChartDelay">
            <a:avLst/>
          </a:prstGeom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sz="3600"/>
            </a:lvl1pPr>
          </a:lstStyle>
          <a:p>
            <a:r>
              <a:rPr lang="en-US" dirty="0"/>
              <a:t>Insert Picture</a:t>
            </a:r>
          </a:p>
        </p:txBody>
      </p:sp>
      <p:sp>
        <p:nvSpPr>
          <p:cNvPr id="12" name="Title 15"/>
          <p:cNvSpPr>
            <a:spLocks noGrp="1"/>
          </p:cNvSpPr>
          <p:nvPr>
            <p:ph type="title" hasCustomPrompt="1"/>
          </p:nvPr>
        </p:nvSpPr>
        <p:spPr>
          <a:xfrm>
            <a:off x="588970" y="1773946"/>
            <a:ext cx="6385335" cy="2024109"/>
          </a:xfrm>
          <a:prstGeom prst="rect">
            <a:avLst/>
          </a:prstGeom>
        </p:spPr>
        <p:txBody>
          <a:bodyPr anchor="t"/>
          <a:lstStyle>
            <a:lvl1pPr>
              <a:defRPr sz="5400" b="1" baseline="0">
                <a:solidFill>
                  <a:schemeClr val="bg1"/>
                </a:solidFill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Nama Mata </a:t>
            </a:r>
            <a:r>
              <a:rPr lang="en-US" dirty="0" err="1"/>
              <a:t>Kuliah</a:t>
            </a:r>
            <a:endParaRPr lang="en-US" dirty="0"/>
          </a:p>
        </p:txBody>
      </p:sp>
      <p:sp>
        <p:nvSpPr>
          <p:cNvPr id="14" name="Text Placeholder 17"/>
          <p:cNvSpPr>
            <a:spLocks noGrp="1"/>
          </p:cNvSpPr>
          <p:nvPr>
            <p:ph type="body" sz="quarter" idx="14" hasCustomPrompt="1"/>
          </p:nvPr>
        </p:nvSpPr>
        <p:spPr>
          <a:xfrm>
            <a:off x="588970" y="4703142"/>
            <a:ext cx="6385335" cy="1212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solidFill>
                  <a:schemeClr val="bg1"/>
                </a:solidFill>
                <a:latin typeface="Tw Cen MT" panose="020B0602020104020603" pitchFamily="34" charset="0"/>
              </a:defRPr>
            </a:lvl1pPr>
          </a:lstStyle>
          <a:p>
            <a:pPr lvl="0"/>
            <a:r>
              <a:rPr lang="en-US" dirty="0" err="1"/>
              <a:t>Topik</a:t>
            </a:r>
            <a:r>
              <a:rPr lang="en-US" dirty="0"/>
              <a:t> </a:t>
            </a:r>
            <a:r>
              <a:rPr lang="en-US" dirty="0" err="1"/>
              <a:t>Sesuai</a:t>
            </a:r>
            <a:r>
              <a:rPr lang="en-US" dirty="0"/>
              <a:t> RPS</a:t>
            </a:r>
          </a:p>
        </p:txBody>
      </p:sp>
      <p:sp>
        <p:nvSpPr>
          <p:cNvPr id="15" name="Text Placeholder 19"/>
          <p:cNvSpPr>
            <a:spLocks noGrp="1"/>
          </p:cNvSpPr>
          <p:nvPr>
            <p:ph type="body" sz="quarter" idx="15" hasCustomPrompt="1"/>
          </p:nvPr>
        </p:nvSpPr>
        <p:spPr>
          <a:xfrm>
            <a:off x="588970" y="4198087"/>
            <a:ext cx="3642135" cy="425950"/>
          </a:xfrm>
        </p:spPr>
        <p:txBody>
          <a:bodyPr>
            <a:noAutofit/>
          </a:bodyPr>
          <a:lstStyle>
            <a:lvl1pPr marL="0" indent="0">
              <a:buNone/>
              <a:defRPr sz="2800" b="1" baseline="0">
                <a:solidFill>
                  <a:srgbClr val="FFC000"/>
                </a:solidFill>
              </a:defRPr>
            </a:lvl1pPr>
          </a:lstStyle>
          <a:p>
            <a:pPr lvl="0"/>
            <a:r>
              <a:rPr lang="en-US" dirty="0" err="1"/>
              <a:t>Sesi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…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588970" y="3975211"/>
            <a:ext cx="1659545" cy="4571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 Placeholder 19"/>
          <p:cNvSpPr>
            <a:spLocks noGrp="1"/>
          </p:cNvSpPr>
          <p:nvPr>
            <p:ph type="body" sz="quarter" idx="16" hasCustomPrompt="1"/>
          </p:nvPr>
        </p:nvSpPr>
        <p:spPr>
          <a:xfrm>
            <a:off x="588969" y="1268891"/>
            <a:ext cx="3642135" cy="425950"/>
          </a:xfrm>
        </p:spPr>
        <p:txBody>
          <a:bodyPr>
            <a:noAutofit/>
          </a:bodyPr>
          <a:lstStyle>
            <a:lvl1pPr marL="0" indent="0">
              <a:buNone/>
              <a:defRPr sz="2800" b="1" baseline="0">
                <a:solidFill>
                  <a:srgbClr val="FFC000"/>
                </a:solidFill>
              </a:defRPr>
            </a:lvl1pPr>
          </a:lstStyle>
          <a:p>
            <a:pPr lvl="0"/>
            <a:r>
              <a:rPr lang="en-US" dirty="0" err="1"/>
              <a:t>Kode</a:t>
            </a:r>
            <a:r>
              <a:rPr lang="en-US" dirty="0"/>
              <a:t> Mata </a:t>
            </a:r>
            <a:r>
              <a:rPr lang="en-US" dirty="0" err="1"/>
              <a:t>Kuliah</a:t>
            </a:r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98180" y="96425"/>
            <a:ext cx="1971606" cy="729735"/>
            <a:chOff x="648649" y="653143"/>
            <a:chExt cx="2138362" cy="791455"/>
          </a:xfrm>
        </p:grpSpPr>
        <p:sp>
          <p:nvSpPr>
            <p:cNvPr id="18" name="Rounded Rectangle 17"/>
            <p:cNvSpPr/>
            <p:nvPr/>
          </p:nvSpPr>
          <p:spPr>
            <a:xfrm>
              <a:off x="648649" y="653143"/>
              <a:ext cx="2138362" cy="791455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017" b="18101"/>
            <a:stretch/>
          </p:blipFill>
          <p:spPr>
            <a:xfrm>
              <a:off x="702844" y="653143"/>
              <a:ext cx="2029972" cy="75303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02125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70701" y="1762813"/>
            <a:ext cx="3356431" cy="314346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Insert Picture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sp>
        <p:nvSpPr>
          <p:cNvPr id="6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4518071" y="1762813"/>
            <a:ext cx="3356431" cy="3143468"/>
          </a:xfrm>
        </p:spPr>
        <p:txBody>
          <a:bodyPr/>
          <a:lstStyle>
            <a:lvl1pPr marL="0" marR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Insert Picture</a:t>
            </a:r>
          </a:p>
          <a:p>
            <a:endParaRPr 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8265441" y="1762813"/>
            <a:ext cx="3356431" cy="3143468"/>
          </a:xfrm>
        </p:spPr>
        <p:txBody>
          <a:bodyPr/>
          <a:lstStyle>
            <a:lvl1pPr marL="0" marR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Insert Picture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770700" y="5090408"/>
            <a:ext cx="3356432" cy="1046442"/>
          </a:xfrm>
        </p:spPr>
        <p:txBody>
          <a:bodyPr>
            <a:normAutofit/>
          </a:bodyPr>
          <a:lstStyle>
            <a:lvl1pPr marL="0" indent="0" algn="ctr">
              <a:buNone/>
              <a:defRPr sz="2000" b="0" baseline="0">
                <a:solidFill>
                  <a:schemeClr val="accent5">
                    <a:lumMod val="10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Text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4518071" y="5090408"/>
            <a:ext cx="3356432" cy="1046442"/>
          </a:xfrm>
        </p:spPr>
        <p:txBody>
          <a:bodyPr>
            <a:normAutofit/>
          </a:bodyPr>
          <a:lstStyle>
            <a:lvl1pPr marL="0" indent="0" algn="ctr">
              <a:buNone/>
              <a:defRPr sz="2000" b="0" baseline="0">
                <a:solidFill>
                  <a:schemeClr val="accent5">
                    <a:lumMod val="10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Text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8265441" y="5090408"/>
            <a:ext cx="3356432" cy="1046442"/>
          </a:xfrm>
        </p:spPr>
        <p:txBody>
          <a:bodyPr>
            <a:normAutofit/>
          </a:bodyPr>
          <a:lstStyle>
            <a:lvl1pPr marL="0" indent="0" algn="ctr">
              <a:buNone/>
              <a:defRPr sz="2000" b="0" baseline="0">
                <a:solidFill>
                  <a:schemeClr val="accent5">
                    <a:lumMod val="10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Text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770700" y="886120"/>
            <a:ext cx="8580690" cy="73858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27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930198" y="933253"/>
            <a:ext cx="8495847" cy="366434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Insert Picture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1930197" y="4751111"/>
            <a:ext cx="8495850" cy="1451728"/>
          </a:xfrm>
        </p:spPr>
        <p:txBody>
          <a:bodyPr>
            <a:normAutofit/>
          </a:bodyPr>
          <a:lstStyle>
            <a:lvl1pPr marL="0" indent="0" algn="just">
              <a:buNone/>
              <a:defRPr sz="2000" b="0" baseline="0">
                <a:solidFill>
                  <a:schemeClr val="accent5">
                    <a:lumMod val="10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Text</a:t>
            </a:r>
          </a:p>
        </p:txBody>
      </p:sp>
    </p:spTree>
    <p:extLst>
      <p:ext uri="{BB962C8B-B14F-4D97-AF65-F5344CB8AC3E}">
        <p14:creationId xmlns:p14="http://schemas.microsoft.com/office/powerpoint/2010/main" val="2620011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sert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24726" y="404617"/>
            <a:ext cx="7117238" cy="701457"/>
          </a:xfrm>
        </p:spPr>
        <p:txBody>
          <a:bodyPr anchor="t">
            <a:normAutofit/>
          </a:bodyPr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Media Placeholder 3"/>
          <p:cNvSpPr>
            <a:spLocks noGrp="1"/>
          </p:cNvSpPr>
          <p:nvPr>
            <p:ph type="media" sz="quarter" idx="13" hasCustomPrompt="1"/>
          </p:nvPr>
        </p:nvSpPr>
        <p:spPr>
          <a:xfrm>
            <a:off x="1576887" y="1319017"/>
            <a:ext cx="9184670" cy="5166377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en-US" dirty="0"/>
              <a:t>Insert Video</a:t>
            </a:r>
          </a:p>
        </p:txBody>
      </p:sp>
    </p:spTree>
    <p:extLst>
      <p:ext uri="{BB962C8B-B14F-4D97-AF65-F5344CB8AC3E}">
        <p14:creationId xmlns:p14="http://schemas.microsoft.com/office/powerpoint/2010/main" val="935864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267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tih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39885"/>
            <a:ext cx="10515600" cy="3971090"/>
          </a:xfrm>
        </p:spPr>
        <p:txBody>
          <a:bodyPr/>
          <a:lstStyle>
            <a:lvl1pPr>
              <a:defRPr>
                <a:solidFill>
                  <a:schemeClr val="accent5">
                    <a:lumMod val="10000"/>
                  </a:schemeClr>
                </a:solidFill>
              </a:defRPr>
            </a:lvl1pPr>
            <a:lvl2pPr>
              <a:defRPr>
                <a:solidFill>
                  <a:schemeClr val="accent5">
                    <a:lumMod val="10000"/>
                  </a:schemeClr>
                </a:solidFill>
              </a:defRPr>
            </a:lvl2pPr>
            <a:lvl3pPr>
              <a:defRPr>
                <a:solidFill>
                  <a:schemeClr val="accent5">
                    <a:lumMod val="10000"/>
                  </a:schemeClr>
                </a:solidFill>
              </a:defRPr>
            </a:lvl3pPr>
            <a:lvl4pPr>
              <a:defRPr>
                <a:solidFill>
                  <a:schemeClr val="accent5">
                    <a:lumMod val="10000"/>
                  </a:schemeClr>
                </a:solidFill>
              </a:defRPr>
            </a:lvl4pPr>
            <a:lvl5pPr>
              <a:defRPr>
                <a:solidFill>
                  <a:schemeClr val="accent5">
                    <a:lumMod val="1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838200" y="1108530"/>
            <a:ext cx="5999349" cy="769441"/>
            <a:chOff x="838200" y="1108530"/>
            <a:chExt cx="5999349" cy="769441"/>
          </a:xfrm>
        </p:grpSpPr>
        <p:sp>
          <p:nvSpPr>
            <p:cNvPr id="5" name="Rounded Rectangle 4"/>
            <p:cNvSpPr/>
            <p:nvPr/>
          </p:nvSpPr>
          <p:spPr>
            <a:xfrm>
              <a:off x="1282045" y="1255025"/>
              <a:ext cx="5555504" cy="51847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Oval 3"/>
            <p:cNvSpPr/>
            <p:nvPr/>
          </p:nvSpPr>
          <p:spPr>
            <a:xfrm>
              <a:off x="838200" y="1123041"/>
              <a:ext cx="754930" cy="7549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654410" y="1108530"/>
              <a:ext cx="1923988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400" b="1" dirty="0" err="1">
                  <a:solidFill>
                    <a:schemeClr val="accent3"/>
                  </a:solidFill>
                </a:rPr>
                <a:t>Latihan</a:t>
              </a:r>
              <a:endParaRPr lang="en-US" sz="4400" b="1" dirty="0">
                <a:solidFill>
                  <a:schemeClr val="accent3"/>
                </a:solidFill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7419" y="1120499"/>
              <a:ext cx="650450" cy="74550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82116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aftar Pusta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838200" y="1096559"/>
            <a:ext cx="5999349" cy="769441"/>
            <a:chOff x="838200" y="569942"/>
            <a:chExt cx="5999349" cy="769441"/>
          </a:xfrm>
        </p:grpSpPr>
        <p:sp>
          <p:nvSpPr>
            <p:cNvPr id="5" name="Rounded Rectangle 4"/>
            <p:cNvSpPr/>
            <p:nvPr/>
          </p:nvSpPr>
          <p:spPr>
            <a:xfrm>
              <a:off x="1282045" y="716437"/>
              <a:ext cx="5555504" cy="51847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Oval 3"/>
            <p:cNvSpPr/>
            <p:nvPr/>
          </p:nvSpPr>
          <p:spPr>
            <a:xfrm>
              <a:off x="838200" y="584453"/>
              <a:ext cx="754930" cy="7549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654410" y="569942"/>
              <a:ext cx="3640740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400" b="1" dirty="0" err="1">
                  <a:solidFill>
                    <a:schemeClr val="accent3"/>
                  </a:solidFill>
                </a:rPr>
                <a:t>Daftar</a:t>
              </a:r>
              <a:r>
                <a:rPr lang="en-US" sz="4400" b="1" dirty="0">
                  <a:solidFill>
                    <a:schemeClr val="accent3"/>
                  </a:solidFill>
                </a:rPr>
                <a:t> </a:t>
              </a:r>
              <a:r>
                <a:rPr lang="en-US" sz="4400" b="1" dirty="0" err="1">
                  <a:solidFill>
                    <a:schemeClr val="accent3"/>
                  </a:solidFill>
                </a:rPr>
                <a:t>Pustaka</a:t>
              </a:r>
              <a:endParaRPr lang="en-US" sz="4400" b="1" dirty="0">
                <a:solidFill>
                  <a:schemeClr val="accent3"/>
                </a:solidFill>
              </a:endParaRP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8017" y="661014"/>
              <a:ext cx="606720" cy="629320"/>
            </a:xfrm>
            <a:prstGeom prst="rect">
              <a:avLst/>
            </a:prstGeom>
          </p:spPr>
        </p:pic>
      </p:grp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838200" y="2139885"/>
            <a:ext cx="10515600" cy="3971090"/>
          </a:xfrm>
        </p:spPr>
        <p:txBody>
          <a:bodyPr/>
          <a:lstStyle>
            <a:lvl1pPr>
              <a:defRPr>
                <a:solidFill>
                  <a:schemeClr val="accent5">
                    <a:lumMod val="10000"/>
                  </a:schemeClr>
                </a:solidFill>
              </a:defRPr>
            </a:lvl1pPr>
            <a:lvl2pPr>
              <a:defRPr>
                <a:solidFill>
                  <a:schemeClr val="accent5">
                    <a:lumMod val="10000"/>
                  </a:schemeClr>
                </a:solidFill>
              </a:defRPr>
            </a:lvl2pPr>
            <a:lvl3pPr>
              <a:defRPr>
                <a:solidFill>
                  <a:schemeClr val="accent5">
                    <a:lumMod val="10000"/>
                  </a:schemeClr>
                </a:solidFill>
              </a:defRPr>
            </a:lvl3pPr>
            <a:lvl4pPr>
              <a:defRPr>
                <a:solidFill>
                  <a:schemeClr val="accent5">
                    <a:lumMod val="10000"/>
                  </a:schemeClr>
                </a:solidFill>
              </a:defRPr>
            </a:lvl4pPr>
            <a:lvl5pPr>
              <a:defRPr>
                <a:solidFill>
                  <a:schemeClr val="accent5">
                    <a:lumMod val="1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247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enut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usiness people  clapping their hands at the meeting Premium Photo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8530"/>
          <a:stretch/>
        </p:blipFill>
        <p:spPr bwMode="auto">
          <a:xfrm>
            <a:off x="2790216" y="-5350"/>
            <a:ext cx="9401784" cy="686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0" y="0"/>
            <a:ext cx="3641036" cy="6858000"/>
          </a:xfrm>
          <a:prstGeom prst="rect">
            <a:avLst/>
          </a:prstGeom>
          <a:solidFill>
            <a:srgbClr val="0E60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500193" y="1347793"/>
            <a:ext cx="4162414" cy="4162414"/>
          </a:xfrm>
          <a:prstGeom prst="ellipse">
            <a:avLst/>
          </a:prstGeom>
          <a:solidFill>
            <a:srgbClr val="EB70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2333732" y="2541902"/>
            <a:ext cx="3048000" cy="1768845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 err="1"/>
              <a:t>Terima</a:t>
            </a:r>
            <a:br>
              <a:rPr lang="en-US" dirty="0"/>
            </a:br>
            <a:r>
              <a:rPr lang="en-US" dirty="0" err="1"/>
              <a:t>Kasih</a:t>
            </a:r>
            <a:r>
              <a:rPr lang="en-US" dirty="0"/>
              <a:t>.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98180" y="96425"/>
            <a:ext cx="1971606" cy="729735"/>
            <a:chOff x="648649" y="653143"/>
            <a:chExt cx="2138362" cy="791455"/>
          </a:xfrm>
        </p:grpSpPr>
        <p:sp>
          <p:nvSpPr>
            <p:cNvPr id="12" name="Rounded Rectangle 11"/>
            <p:cNvSpPr/>
            <p:nvPr/>
          </p:nvSpPr>
          <p:spPr>
            <a:xfrm>
              <a:off x="648649" y="653143"/>
              <a:ext cx="2138362" cy="791455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017" b="18101"/>
            <a:stretch/>
          </p:blipFill>
          <p:spPr>
            <a:xfrm>
              <a:off x="702844" y="653143"/>
              <a:ext cx="2029972" cy="75303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27339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sen Pengamp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3641036" cy="6858000"/>
          </a:xfrm>
          <a:prstGeom prst="rect">
            <a:avLst/>
          </a:prstGeom>
          <a:solidFill>
            <a:srgbClr val="EB70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1745563" y="1842892"/>
            <a:ext cx="3063907" cy="3063908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800" baseline="0"/>
            </a:lvl1pPr>
          </a:lstStyle>
          <a:p>
            <a:r>
              <a:rPr lang="en-US" dirty="0" err="1"/>
              <a:t>Foto</a:t>
            </a:r>
            <a:r>
              <a:rPr lang="en-US" dirty="0"/>
              <a:t> </a:t>
            </a:r>
            <a:r>
              <a:rPr lang="en-US" dirty="0" err="1"/>
              <a:t>Dosen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5154979" y="2275496"/>
            <a:ext cx="6198821" cy="406777"/>
          </a:xfrm>
        </p:spPr>
        <p:txBody>
          <a:bodyPr/>
          <a:lstStyle>
            <a:lvl1pPr marL="0" indent="0">
              <a:buNone/>
              <a:defRPr b="1" baseline="0">
                <a:solidFill>
                  <a:srgbClr val="0E60AC"/>
                </a:solidFill>
              </a:defRPr>
            </a:lvl1pPr>
          </a:lstStyle>
          <a:p>
            <a:pPr lvl="0"/>
            <a:r>
              <a:rPr lang="en-US" dirty="0"/>
              <a:t>Nama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Gelar</a:t>
            </a:r>
            <a:r>
              <a:rPr lang="en-US" dirty="0"/>
              <a:t> </a:t>
            </a:r>
            <a:r>
              <a:rPr lang="en-US" dirty="0" err="1"/>
              <a:t>Dosen</a:t>
            </a:r>
            <a:endParaRPr lang="en-US" dirty="0"/>
          </a:p>
          <a:p>
            <a:pPr lvl="0"/>
            <a:endParaRPr lang="en-US" dirty="0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5164108" y="1988095"/>
            <a:ext cx="3127989" cy="2736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0" kern="1200">
                <a:solidFill>
                  <a:schemeClr val="accent5">
                    <a:lumMod val="10000"/>
                  </a:schemeClr>
                </a:solidFill>
                <a:latin typeface="Tw Cen MT" panose="020B0602020104020603" pitchFamily="34" charset="0"/>
                <a:ea typeface="+mj-ea"/>
                <a:cs typeface="+mj-cs"/>
              </a:defRPr>
            </a:lvl1pPr>
          </a:lstStyle>
          <a:p>
            <a:r>
              <a:rPr lang="en-US" sz="2000" dirty="0" err="1"/>
              <a:t>Dosen</a:t>
            </a:r>
            <a:r>
              <a:rPr lang="en-US" sz="2000" dirty="0"/>
              <a:t> </a:t>
            </a:r>
            <a:r>
              <a:rPr lang="en-US" sz="2000" dirty="0" err="1"/>
              <a:t>Koordinator</a:t>
            </a:r>
            <a:r>
              <a:rPr lang="en-US" sz="2000" dirty="0"/>
              <a:t>: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5154979" y="3176643"/>
            <a:ext cx="6198821" cy="406777"/>
          </a:xfrm>
        </p:spPr>
        <p:txBody>
          <a:bodyPr/>
          <a:lstStyle>
            <a:lvl1pPr marL="0" indent="0">
              <a:buNone/>
              <a:defRPr b="1" baseline="0">
                <a:solidFill>
                  <a:srgbClr val="0E60AC"/>
                </a:solidFill>
              </a:defRPr>
            </a:lvl1pPr>
          </a:lstStyle>
          <a:p>
            <a:pPr lvl="0"/>
            <a:r>
              <a:rPr lang="en-US" dirty="0"/>
              <a:t>NID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5164108" y="2889242"/>
            <a:ext cx="3127989" cy="2736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0" kern="1200">
                <a:solidFill>
                  <a:schemeClr val="accent5">
                    <a:lumMod val="10000"/>
                  </a:schemeClr>
                </a:solidFill>
                <a:latin typeface="Tw Cen MT" panose="020B0602020104020603" pitchFamily="34" charset="0"/>
                <a:ea typeface="+mj-ea"/>
                <a:cs typeface="+mj-cs"/>
              </a:defRPr>
            </a:lvl1pPr>
          </a:lstStyle>
          <a:p>
            <a:r>
              <a:rPr lang="en-US" sz="2000" dirty="0"/>
              <a:t>NID:</a:t>
            </a:r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5154979" y="4077790"/>
            <a:ext cx="6198821" cy="406777"/>
          </a:xfrm>
        </p:spPr>
        <p:txBody>
          <a:bodyPr/>
          <a:lstStyle>
            <a:lvl1pPr marL="0" indent="0">
              <a:buNone/>
              <a:defRPr b="1" baseline="0">
                <a:solidFill>
                  <a:srgbClr val="0E60AC"/>
                </a:solidFill>
              </a:defRPr>
            </a:lvl1pPr>
          </a:lstStyle>
          <a:p>
            <a:pPr lvl="0"/>
            <a:r>
              <a:rPr lang="en-US" dirty="0"/>
              <a:t>E-mail</a:t>
            </a: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5164108" y="3790389"/>
            <a:ext cx="3127989" cy="2736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0" kern="1200">
                <a:solidFill>
                  <a:schemeClr val="accent5">
                    <a:lumMod val="10000"/>
                  </a:schemeClr>
                </a:solidFill>
                <a:latin typeface="Tw Cen MT" panose="020B0602020104020603" pitchFamily="34" charset="0"/>
                <a:ea typeface="+mj-ea"/>
                <a:cs typeface="+mj-cs"/>
              </a:defRPr>
            </a:lvl1pPr>
          </a:lstStyle>
          <a:p>
            <a:r>
              <a:rPr lang="en-US" sz="2000" dirty="0"/>
              <a:t>E-mail: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98180" y="96425"/>
            <a:ext cx="1971606" cy="729735"/>
            <a:chOff x="648649" y="653143"/>
            <a:chExt cx="2138362" cy="791455"/>
          </a:xfrm>
        </p:grpSpPr>
        <p:sp>
          <p:nvSpPr>
            <p:cNvPr id="12" name="Rounded Rectangle 11"/>
            <p:cNvSpPr/>
            <p:nvPr/>
          </p:nvSpPr>
          <p:spPr>
            <a:xfrm>
              <a:off x="648649" y="653143"/>
              <a:ext cx="2138362" cy="791455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017" b="18101"/>
            <a:stretch/>
          </p:blipFill>
          <p:spPr>
            <a:xfrm>
              <a:off x="702844" y="653143"/>
              <a:ext cx="2029972" cy="75303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26396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pik (Sebelum U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26FA8EE-A564-4615-8B7A-7774E117A26A}"/>
              </a:ext>
            </a:extLst>
          </p:cNvPr>
          <p:cNvSpPr/>
          <p:nvPr/>
        </p:nvSpPr>
        <p:spPr>
          <a:xfrm>
            <a:off x="640237" y="1899390"/>
            <a:ext cx="2542295" cy="1567543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801277" y="2394950"/>
            <a:ext cx="2243579" cy="932713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accent5">
                    <a:lumMod val="25000"/>
                  </a:schemeClr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Nama </a:t>
            </a:r>
            <a:r>
              <a:rPr lang="en-US" dirty="0" err="1"/>
              <a:t>Topik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01277" y="1962504"/>
            <a:ext cx="7457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err="1">
                <a:solidFill>
                  <a:srgbClr val="EB7020"/>
                </a:solidFill>
              </a:rPr>
              <a:t>Sesi</a:t>
            </a:r>
            <a:r>
              <a:rPr lang="en-US" sz="1800" b="1" dirty="0">
                <a:solidFill>
                  <a:srgbClr val="EB7020"/>
                </a:solidFill>
              </a:rPr>
              <a:t> 1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26FA8EE-A564-4615-8B7A-7774E117A26A}"/>
              </a:ext>
            </a:extLst>
          </p:cNvPr>
          <p:cNvSpPr/>
          <p:nvPr/>
        </p:nvSpPr>
        <p:spPr>
          <a:xfrm>
            <a:off x="3432142" y="1899390"/>
            <a:ext cx="2542295" cy="15675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3593182" y="2394950"/>
            <a:ext cx="2243579" cy="932713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accent5">
                    <a:lumMod val="25000"/>
                  </a:schemeClr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Nama </a:t>
            </a:r>
            <a:r>
              <a:rPr lang="en-US" dirty="0" err="1"/>
              <a:t>Topik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593182" y="1962504"/>
            <a:ext cx="7457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err="1">
                <a:solidFill>
                  <a:srgbClr val="EB7020"/>
                </a:solidFill>
              </a:rPr>
              <a:t>Sesi</a:t>
            </a:r>
            <a:r>
              <a:rPr lang="en-US" sz="1800" b="1" dirty="0">
                <a:solidFill>
                  <a:srgbClr val="EB7020"/>
                </a:solidFill>
              </a:rPr>
              <a:t> 2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26FA8EE-A564-4615-8B7A-7774E117A26A}"/>
              </a:ext>
            </a:extLst>
          </p:cNvPr>
          <p:cNvSpPr/>
          <p:nvPr/>
        </p:nvSpPr>
        <p:spPr>
          <a:xfrm>
            <a:off x="6226616" y="1899390"/>
            <a:ext cx="2542295" cy="15675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387656" y="2394950"/>
            <a:ext cx="2243579" cy="932713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accent5">
                    <a:lumMod val="25000"/>
                  </a:schemeClr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Nama </a:t>
            </a:r>
            <a:r>
              <a:rPr lang="en-US" dirty="0" err="1"/>
              <a:t>Topik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387656" y="1962504"/>
            <a:ext cx="7457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err="1">
                <a:solidFill>
                  <a:srgbClr val="EB7020"/>
                </a:solidFill>
              </a:rPr>
              <a:t>Sesi</a:t>
            </a:r>
            <a:r>
              <a:rPr lang="en-US" sz="1800" b="1" dirty="0">
                <a:solidFill>
                  <a:srgbClr val="EB7020"/>
                </a:solidFill>
              </a:rPr>
              <a:t> 3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26FA8EE-A564-4615-8B7A-7774E117A26A}"/>
              </a:ext>
            </a:extLst>
          </p:cNvPr>
          <p:cNvSpPr/>
          <p:nvPr/>
        </p:nvSpPr>
        <p:spPr>
          <a:xfrm>
            <a:off x="9018521" y="1899390"/>
            <a:ext cx="2542295" cy="15675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9179561" y="2394950"/>
            <a:ext cx="2243579" cy="932713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accent5">
                    <a:lumMod val="25000"/>
                  </a:schemeClr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Nama </a:t>
            </a:r>
            <a:r>
              <a:rPr lang="en-US" dirty="0" err="1"/>
              <a:t>Topik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9179561" y="1962504"/>
            <a:ext cx="7457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err="1">
                <a:solidFill>
                  <a:srgbClr val="EB7020"/>
                </a:solidFill>
              </a:rPr>
              <a:t>Sesi</a:t>
            </a:r>
            <a:r>
              <a:rPr lang="en-US" sz="1800" b="1" dirty="0">
                <a:solidFill>
                  <a:srgbClr val="EB7020"/>
                </a:solidFill>
              </a:rPr>
              <a:t> 4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26FA8EE-A564-4615-8B7A-7774E117A26A}"/>
              </a:ext>
            </a:extLst>
          </p:cNvPr>
          <p:cNvSpPr/>
          <p:nvPr/>
        </p:nvSpPr>
        <p:spPr>
          <a:xfrm>
            <a:off x="640237" y="3771083"/>
            <a:ext cx="2542295" cy="15675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801277" y="4266643"/>
            <a:ext cx="2243579" cy="932713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accent5">
                    <a:lumMod val="25000"/>
                  </a:schemeClr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Nama </a:t>
            </a:r>
            <a:r>
              <a:rPr lang="en-US" dirty="0" err="1"/>
              <a:t>Topik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801277" y="3834197"/>
            <a:ext cx="7457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err="1">
                <a:solidFill>
                  <a:srgbClr val="EB7020"/>
                </a:solidFill>
              </a:rPr>
              <a:t>Sesi</a:t>
            </a:r>
            <a:r>
              <a:rPr lang="en-US" sz="1800" b="1" dirty="0">
                <a:solidFill>
                  <a:srgbClr val="EB7020"/>
                </a:solidFill>
              </a:rPr>
              <a:t> 5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26FA8EE-A564-4615-8B7A-7774E117A26A}"/>
              </a:ext>
            </a:extLst>
          </p:cNvPr>
          <p:cNvSpPr/>
          <p:nvPr/>
        </p:nvSpPr>
        <p:spPr>
          <a:xfrm>
            <a:off x="3432142" y="3771083"/>
            <a:ext cx="2542295" cy="15675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3593182" y="4266643"/>
            <a:ext cx="2243579" cy="932713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accent5">
                    <a:lumMod val="25000"/>
                  </a:schemeClr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Nama </a:t>
            </a:r>
            <a:r>
              <a:rPr lang="en-US" dirty="0" err="1"/>
              <a:t>Topik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3593182" y="3834197"/>
            <a:ext cx="7457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err="1">
                <a:solidFill>
                  <a:srgbClr val="EB7020"/>
                </a:solidFill>
              </a:rPr>
              <a:t>Sesi</a:t>
            </a:r>
            <a:r>
              <a:rPr lang="en-US" sz="1800" b="1" dirty="0">
                <a:solidFill>
                  <a:srgbClr val="EB7020"/>
                </a:solidFill>
              </a:rPr>
              <a:t> 6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26FA8EE-A564-4615-8B7A-7774E117A26A}"/>
              </a:ext>
            </a:extLst>
          </p:cNvPr>
          <p:cNvSpPr/>
          <p:nvPr/>
        </p:nvSpPr>
        <p:spPr>
          <a:xfrm>
            <a:off x="6226616" y="3771083"/>
            <a:ext cx="2542295" cy="15675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6387656" y="4266643"/>
            <a:ext cx="2243579" cy="932713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accent5">
                    <a:lumMod val="25000"/>
                  </a:schemeClr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Nama </a:t>
            </a:r>
            <a:r>
              <a:rPr lang="en-US" dirty="0" err="1"/>
              <a:t>Topik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6387656" y="3834197"/>
            <a:ext cx="7457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err="1">
                <a:solidFill>
                  <a:srgbClr val="EB7020"/>
                </a:solidFill>
              </a:rPr>
              <a:t>Sesi</a:t>
            </a:r>
            <a:r>
              <a:rPr lang="en-US" sz="1800" b="1" dirty="0">
                <a:solidFill>
                  <a:srgbClr val="EB7020"/>
                </a:solidFill>
              </a:rPr>
              <a:t> 7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26FA8EE-A564-4615-8B7A-7774E117A26A}"/>
              </a:ext>
            </a:extLst>
          </p:cNvPr>
          <p:cNvSpPr/>
          <p:nvPr/>
        </p:nvSpPr>
        <p:spPr>
          <a:xfrm>
            <a:off x="9018521" y="3771083"/>
            <a:ext cx="2542295" cy="1567543"/>
          </a:xfrm>
          <a:prstGeom prst="rect">
            <a:avLst/>
          </a:prstGeom>
          <a:solidFill>
            <a:srgbClr val="EB70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9179561" y="4139355"/>
            <a:ext cx="18827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chemeClr val="bg1"/>
                </a:solidFill>
              </a:rPr>
              <a:t>Ujian</a:t>
            </a:r>
            <a:r>
              <a:rPr lang="en-US" sz="2400" b="1" dirty="0">
                <a:solidFill>
                  <a:schemeClr val="bg1"/>
                </a:solidFill>
              </a:rPr>
              <a:t> Tengah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Semester</a:t>
            </a:r>
          </a:p>
        </p:txBody>
      </p:sp>
      <p:sp>
        <p:nvSpPr>
          <p:cNvPr id="28" name="Rectangle 27"/>
          <p:cNvSpPr/>
          <p:nvPr/>
        </p:nvSpPr>
        <p:spPr>
          <a:xfrm>
            <a:off x="571756" y="1068393"/>
            <a:ext cx="38248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err="1">
                <a:solidFill>
                  <a:schemeClr val="tx2"/>
                </a:solidFill>
              </a:rPr>
              <a:t>Topik</a:t>
            </a:r>
            <a:r>
              <a:rPr lang="en-US" sz="3600" b="1" dirty="0">
                <a:solidFill>
                  <a:schemeClr val="tx2"/>
                </a:solidFill>
              </a:rPr>
              <a:t> </a:t>
            </a:r>
            <a:r>
              <a:rPr lang="en-US" sz="3600" b="1" dirty="0" err="1">
                <a:solidFill>
                  <a:schemeClr val="tx2"/>
                </a:solidFill>
              </a:rPr>
              <a:t>Sebelum</a:t>
            </a:r>
            <a:r>
              <a:rPr lang="en-US" sz="3600" b="1" dirty="0">
                <a:solidFill>
                  <a:schemeClr val="tx2"/>
                </a:solidFill>
              </a:rPr>
              <a:t> UTS</a:t>
            </a:r>
          </a:p>
        </p:txBody>
      </p:sp>
    </p:spTree>
    <p:extLst>
      <p:ext uri="{BB962C8B-B14F-4D97-AF65-F5344CB8AC3E}">
        <p14:creationId xmlns:p14="http://schemas.microsoft.com/office/powerpoint/2010/main" val="3892638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pik (Sebelum UA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26FA8EE-A564-4615-8B7A-7774E117A26A}"/>
              </a:ext>
            </a:extLst>
          </p:cNvPr>
          <p:cNvSpPr/>
          <p:nvPr/>
        </p:nvSpPr>
        <p:spPr>
          <a:xfrm>
            <a:off x="640237" y="1899390"/>
            <a:ext cx="2542295" cy="1567543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801277" y="2394950"/>
            <a:ext cx="2243579" cy="932713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accent5">
                    <a:lumMod val="25000"/>
                  </a:schemeClr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Nama </a:t>
            </a:r>
            <a:r>
              <a:rPr lang="en-US" dirty="0" err="1"/>
              <a:t>Topik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01277" y="1962504"/>
            <a:ext cx="7457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err="1">
                <a:solidFill>
                  <a:srgbClr val="EB7020"/>
                </a:solidFill>
              </a:rPr>
              <a:t>Sesi</a:t>
            </a:r>
            <a:r>
              <a:rPr lang="en-US" sz="1800" b="1" dirty="0">
                <a:solidFill>
                  <a:srgbClr val="EB7020"/>
                </a:solidFill>
              </a:rPr>
              <a:t> 8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26FA8EE-A564-4615-8B7A-7774E117A26A}"/>
              </a:ext>
            </a:extLst>
          </p:cNvPr>
          <p:cNvSpPr/>
          <p:nvPr/>
        </p:nvSpPr>
        <p:spPr>
          <a:xfrm>
            <a:off x="3432142" y="1899390"/>
            <a:ext cx="2542295" cy="15675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3593182" y="2394950"/>
            <a:ext cx="2243579" cy="932713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accent5">
                    <a:lumMod val="25000"/>
                  </a:schemeClr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Nama </a:t>
            </a:r>
            <a:r>
              <a:rPr lang="en-US" dirty="0" err="1"/>
              <a:t>Topik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593182" y="1962504"/>
            <a:ext cx="7457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err="1">
                <a:solidFill>
                  <a:srgbClr val="EB7020"/>
                </a:solidFill>
              </a:rPr>
              <a:t>Sesi</a:t>
            </a:r>
            <a:r>
              <a:rPr lang="en-US" sz="1800" b="1" dirty="0">
                <a:solidFill>
                  <a:srgbClr val="EB7020"/>
                </a:solidFill>
              </a:rPr>
              <a:t> 9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26FA8EE-A564-4615-8B7A-7774E117A26A}"/>
              </a:ext>
            </a:extLst>
          </p:cNvPr>
          <p:cNvSpPr/>
          <p:nvPr/>
        </p:nvSpPr>
        <p:spPr>
          <a:xfrm>
            <a:off x="6226616" y="1899390"/>
            <a:ext cx="2542295" cy="15675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387656" y="2394950"/>
            <a:ext cx="2243579" cy="932713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accent5">
                    <a:lumMod val="25000"/>
                  </a:schemeClr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Nama </a:t>
            </a:r>
            <a:r>
              <a:rPr lang="en-US" dirty="0" err="1"/>
              <a:t>Topik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387656" y="1962504"/>
            <a:ext cx="867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err="1">
                <a:solidFill>
                  <a:srgbClr val="EB7020"/>
                </a:solidFill>
              </a:rPr>
              <a:t>Sesi</a:t>
            </a:r>
            <a:r>
              <a:rPr lang="en-US" sz="1800" b="1" dirty="0">
                <a:solidFill>
                  <a:srgbClr val="EB7020"/>
                </a:solidFill>
              </a:rPr>
              <a:t> 10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26FA8EE-A564-4615-8B7A-7774E117A26A}"/>
              </a:ext>
            </a:extLst>
          </p:cNvPr>
          <p:cNvSpPr/>
          <p:nvPr/>
        </p:nvSpPr>
        <p:spPr>
          <a:xfrm>
            <a:off x="9018521" y="1899390"/>
            <a:ext cx="2542295" cy="15675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9179561" y="2394950"/>
            <a:ext cx="2243579" cy="932713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accent5">
                    <a:lumMod val="25000"/>
                  </a:schemeClr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Nama </a:t>
            </a:r>
            <a:r>
              <a:rPr lang="en-US" dirty="0" err="1"/>
              <a:t>Topik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9179561" y="1962504"/>
            <a:ext cx="867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err="1">
                <a:solidFill>
                  <a:srgbClr val="EB7020"/>
                </a:solidFill>
              </a:rPr>
              <a:t>Sesi</a:t>
            </a:r>
            <a:r>
              <a:rPr lang="en-US" sz="1800" b="1" dirty="0">
                <a:solidFill>
                  <a:srgbClr val="EB7020"/>
                </a:solidFill>
              </a:rPr>
              <a:t> 11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26FA8EE-A564-4615-8B7A-7774E117A26A}"/>
              </a:ext>
            </a:extLst>
          </p:cNvPr>
          <p:cNvSpPr/>
          <p:nvPr/>
        </p:nvSpPr>
        <p:spPr>
          <a:xfrm>
            <a:off x="640237" y="3771083"/>
            <a:ext cx="2542295" cy="15675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801277" y="4266643"/>
            <a:ext cx="2243579" cy="932713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accent5">
                    <a:lumMod val="25000"/>
                  </a:schemeClr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Nama </a:t>
            </a:r>
            <a:r>
              <a:rPr lang="en-US" dirty="0" err="1"/>
              <a:t>Topik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801277" y="3834197"/>
            <a:ext cx="867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err="1">
                <a:solidFill>
                  <a:srgbClr val="EB7020"/>
                </a:solidFill>
              </a:rPr>
              <a:t>Sesi</a:t>
            </a:r>
            <a:r>
              <a:rPr lang="en-US" sz="1800" b="1" dirty="0">
                <a:solidFill>
                  <a:srgbClr val="EB7020"/>
                </a:solidFill>
              </a:rPr>
              <a:t> 12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26FA8EE-A564-4615-8B7A-7774E117A26A}"/>
              </a:ext>
            </a:extLst>
          </p:cNvPr>
          <p:cNvSpPr/>
          <p:nvPr/>
        </p:nvSpPr>
        <p:spPr>
          <a:xfrm>
            <a:off x="3432142" y="3771083"/>
            <a:ext cx="2542295" cy="15675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3593182" y="4266643"/>
            <a:ext cx="2243579" cy="932713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accent5">
                    <a:lumMod val="25000"/>
                  </a:schemeClr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Nama </a:t>
            </a:r>
            <a:r>
              <a:rPr lang="en-US" dirty="0" err="1"/>
              <a:t>Topik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3593182" y="3834197"/>
            <a:ext cx="867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err="1">
                <a:solidFill>
                  <a:srgbClr val="EB7020"/>
                </a:solidFill>
              </a:rPr>
              <a:t>Sesi</a:t>
            </a:r>
            <a:r>
              <a:rPr lang="en-US" sz="1800" b="1" dirty="0">
                <a:solidFill>
                  <a:srgbClr val="EB7020"/>
                </a:solidFill>
              </a:rPr>
              <a:t> 13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26FA8EE-A564-4615-8B7A-7774E117A26A}"/>
              </a:ext>
            </a:extLst>
          </p:cNvPr>
          <p:cNvSpPr/>
          <p:nvPr/>
        </p:nvSpPr>
        <p:spPr>
          <a:xfrm>
            <a:off x="6226616" y="3771083"/>
            <a:ext cx="2542295" cy="15675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6387656" y="4266643"/>
            <a:ext cx="2243579" cy="932713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accent5">
                    <a:lumMod val="25000"/>
                  </a:schemeClr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Nama </a:t>
            </a:r>
            <a:r>
              <a:rPr lang="en-US" dirty="0" err="1"/>
              <a:t>Topik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6387656" y="3834197"/>
            <a:ext cx="867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err="1">
                <a:solidFill>
                  <a:srgbClr val="EB7020"/>
                </a:solidFill>
              </a:rPr>
              <a:t>Sesi</a:t>
            </a:r>
            <a:r>
              <a:rPr lang="en-US" sz="1800" b="1" dirty="0">
                <a:solidFill>
                  <a:srgbClr val="EB7020"/>
                </a:solidFill>
              </a:rPr>
              <a:t> 14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26FA8EE-A564-4615-8B7A-7774E117A26A}"/>
              </a:ext>
            </a:extLst>
          </p:cNvPr>
          <p:cNvSpPr/>
          <p:nvPr/>
        </p:nvSpPr>
        <p:spPr>
          <a:xfrm>
            <a:off x="9018521" y="3771083"/>
            <a:ext cx="2542295" cy="1567543"/>
          </a:xfrm>
          <a:prstGeom prst="rect">
            <a:avLst/>
          </a:prstGeom>
          <a:solidFill>
            <a:srgbClr val="EB70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9179561" y="4139355"/>
            <a:ext cx="164660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chemeClr val="bg1"/>
                </a:solidFill>
              </a:rPr>
              <a:t>Ujian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Akhir</a:t>
            </a:r>
            <a:endParaRPr lang="en-US" sz="2400" b="1" dirty="0">
              <a:solidFill>
                <a:schemeClr val="bg1"/>
              </a:solidFill>
            </a:endParaRPr>
          </a:p>
          <a:p>
            <a:r>
              <a:rPr lang="en-US" sz="2400" b="1" dirty="0">
                <a:solidFill>
                  <a:schemeClr val="bg1"/>
                </a:solidFill>
              </a:rPr>
              <a:t>Semester</a:t>
            </a:r>
          </a:p>
        </p:txBody>
      </p:sp>
      <p:sp>
        <p:nvSpPr>
          <p:cNvPr id="30" name="Rectangle 29"/>
          <p:cNvSpPr/>
          <p:nvPr/>
        </p:nvSpPr>
        <p:spPr>
          <a:xfrm>
            <a:off x="571756" y="1068393"/>
            <a:ext cx="391184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err="1">
                <a:solidFill>
                  <a:schemeClr val="tx2"/>
                </a:solidFill>
              </a:rPr>
              <a:t>Topik</a:t>
            </a:r>
            <a:r>
              <a:rPr lang="en-US" sz="3600" b="1" dirty="0">
                <a:solidFill>
                  <a:schemeClr val="tx2"/>
                </a:solidFill>
              </a:rPr>
              <a:t> </a:t>
            </a:r>
            <a:r>
              <a:rPr lang="en-US" sz="3600" b="1" dirty="0" err="1">
                <a:solidFill>
                  <a:schemeClr val="tx2"/>
                </a:solidFill>
              </a:rPr>
              <a:t>Sebelum</a:t>
            </a:r>
            <a:r>
              <a:rPr lang="en-US" sz="3600" b="1" dirty="0">
                <a:solidFill>
                  <a:schemeClr val="tx2"/>
                </a:solidFill>
              </a:rPr>
              <a:t> UAS</a:t>
            </a:r>
          </a:p>
        </p:txBody>
      </p:sp>
    </p:spTree>
    <p:extLst>
      <p:ext uri="{BB962C8B-B14F-4D97-AF65-F5344CB8AC3E}">
        <p14:creationId xmlns:p14="http://schemas.microsoft.com/office/powerpoint/2010/main" val="2544342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endahulua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838200" y="1071592"/>
            <a:ext cx="5999349" cy="794408"/>
            <a:chOff x="838200" y="544975"/>
            <a:chExt cx="5999349" cy="794408"/>
          </a:xfrm>
        </p:grpSpPr>
        <p:sp>
          <p:nvSpPr>
            <p:cNvPr id="5" name="Rounded Rectangle 4"/>
            <p:cNvSpPr/>
            <p:nvPr/>
          </p:nvSpPr>
          <p:spPr>
            <a:xfrm>
              <a:off x="1282045" y="716437"/>
              <a:ext cx="5555504" cy="51847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Oval 3"/>
            <p:cNvSpPr/>
            <p:nvPr/>
          </p:nvSpPr>
          <p:spPr>
            <a:xfrm>
              <a:off x="838200" y="584453"/>
              <a:ext cx="754930" cy="7549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654410" y="569942"/>
              <a:ext cx="3273525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400" b="1" dirty="0" err="1">
                  <a:solidFill>
                    <a:schemeClr val="accent3"/>
                  </a:solidFill>
                </a:rPr>
                <a:t>Pendahuluan</a:t>
              </a:r>
              <a:endParaRPr lang="en-US" sz="4400" b="1" dirty="0">
                <a:solidFill>
                  <a:schemeClr val="accent3"/>
                </a:solidFill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3077" y="544975"/>
              <a:ext cx="665176" cy="762379"/>
            </a:xfrm>
            <a:prstGeom prst="rect">
              <a:avLst/>
            </a:prstGeom>
          </p:spPr>
        </p:pic>
      </p:grpSp>
      <p:sp>
        <p:nvSpPr>
          <p:cNvPr id="13" name="Content Placeholder 2"/>
          <p:cNvSpPr>
            <a:spLocks noGrp="1"/>
          </p:cNvSpPr>
          <p:nvPr>
            <p:ph idx="13"/>
          </p:nvPr>
        </p:nvSpPr>
        <p:spPr>
          <a:xfrm>
            <a:off x="838200" y="2139885"/>
            <a:ext cx="10515600" cy="3971090"/>
          </a:xfrm>
        </p:spPr>
        <p:txBody>
          <a:bodyPr/>
          <a:lstStyle>
            <a:lvl1pPr>
              <a:defRPr>
                <a:solidFill>
                  <a:schemeClr val="accent5">
                    <a:lumMod val="10000"/>
                  </a:schemeClr>
                </a:solidFill>
              </a:defRPr>
            </a:lvl1pPr>
            <a:lvl2pPr>
              <a:defRPr>
                <a:solidFill>
                  <a:schemeClr val="accent5">
                    <a:lumMod val="10000"/>
                  </a:schemeClr>
                </a:solidFill>
              </a:defRPr>
            </a:lvl2pPr>
            <a:lvl3pPr>
              <a:defRPr>
                <a:solidFill>
                  <a:schemeClr val="accent5">
                    <a:lumMod val="10000"/>
                  </a:schemeClr>
                </a:solidFill>
              </a:defRPr>
            </a:lvl3pPr>
            <a:lvl4pPr>
              <a:defRPr>
                <a:solidFill>
                  <a:schemeClr val="accent5">
                    <a:lumMod val="10000"/>
                  </a:schemeClr>
                </a:solidFill>
              </a:defRPr>
            </a:lvl4pPr>
            <a:lvl5pPr>
              <a:defRPr>
                <a:solidFill>
                  <a:schemeClr val="accent5">
                    <a:lumMod val="1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8036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ujuan Pembelajar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753475" y="1125069"/>
            <a:ext cx="6438605" cy="769441"/>
            <a:chOff x="753475" y="569942"/>
            <a:chExt cx="6438605" cy="769441"/>
          </a:xfrm>
        </p:grpSpPr>
        <p:sp>
          <p:nvSpPr>
            <p:cNvPr id="5" name="Rounded Rectangle 4"/>
            <p:cNvSpPr/>
            <p:nvPr/>
          </p:nvSpPr>
          <p:spPr>
            <a:xfrm>
              <a:off x="1282044" y="716437"/>
              <a:ext cx="5910035" cy="51847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Oval 3"/>
            <p:cNvSpPr/>
            <p:nvPr/>
          </p:nvSpPr>
          <p:spPr>
            <a:xfrm>
              <a:off x="838200" y="584453"/>
              <a:ext cx="754930" cy="7549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654410" y="569942"/>
              <a:ext cx="5537670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400" b="1" dirty="0" err="1">
                  <a:solidFill>
                    <a:schemeClr val="accent3"/>
                  </a:solidFill>
                </a:rPr>
                <a:t>Capaian</a:t>
              </a:r>
              <a:r>
                <a:rPr lang="en-US" sz="4400" b="1" dirty="0">
                  <a:solidFill>
                    <a:schemeClr val="accent3"/>
                  </a:solidFill>
                </a:rPr>
                <a:t> </a:t>
              </a:r>
              <a:r>
                <a:rPr lang="en-US" sz="4400" b="1" dirty="0" err="1">
                  <a:solidFill>
                    <a:schemeClr val="accent3"/>
                  </a:solidFill>
                </a:rPr>
                <a:t>Pembelajaran</a:t>
              </a:r>
              <a:endParaRPr lang="en-US" sz="4400" b="1" dirty="0">
                <a:solidFill>
                  <a:schemeClr val="accent3"/>
                </a:solidFill>
              </a:endParaRP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3475" y="649446"/>
              <a:ext cx="791900" cy="632821"/>
            </a:xfrm>
            <a:prstGeom prst="rect">
              <a:avLst/>
            </a:prstGeom>
          </p:spPr>
        </p:pic>
      </p:grpSp>
      <p:sp>
        <p:nvSpPr>
          <p:cNvPr id="14" name="Content Placeholder 2"/>
          <p:cNvSpPr>
            <a:spLocks noGrp="1"/>
          </p:cNvSpPr>
          <p:nvPr>
            <p:ph idx="13"/>
          </p:nvPr>
        </p:nvSpPr>
        <p:spPr>
          <a:xfrm>
            <a:off x="838200" y="2139885"/>
            <a:ext cx="10515600" cy="3971090"/>
          </a:xfrm>
        </p:spPr>
        <p:txBody>
          <a:bodyPr/>
          <a:lstStyle>
            <a:lvl1pPr>
              <a:defRPr>
                <a:solidFill>
                  <a:schemeClr val="accent5">
                    <a:lumMod val="10000"/>
                  </a:schemeClr>
                </a:solidFill>
              </a:defRPr>
            </a:lvl1pPr>
            <a:lvl2pPr>
              <a:defRPr>
                <a:solidFill>
                  <a:schemeClr val="accent5">
                    <a:lumMod val="10000"/>
                  </a:schemeClr>
                </a:solidFill>
              </a:defRPr>
            </a:lvl2pPr>
            <a:lvl3pPr>
              <a:defRPr>
                <a:solidFill>
                  <a:schemeClr val="accent5">
                    <a:lumMod val="10000"/>
                  </a:schemeClr>
                </a:solidFill>
              </a:defRPr>
            </a:lvl3pPr>
            <a:lvl4pPr>
              <a:defRPr>
                <a:solidFill>
                  <a:schemeClr val="accent5">
                    <a:lumMod val="10000"/>
                  </a:schemeClr>
                </a:solidFill>
              </a:defRPr>
            </a:lvl4pPr>
            <a:lvl5pPr>
              <a:defRPr>
                <a:solidFill>
                  <a:schemeClr val="accent5">
                    <a:lumMod val="1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1558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omponen Penilai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838200" y="1125069"/>
            <a:ext cx="5999349" cy="769441"/>
            <a:chOff x="838200" y="569942"/>
            <a:chExt cx="5999349" cy="769441"/>
          </a:xfrm>
        </p:grpSpPr>
        <p:sp>
          <p:nvSpPr>
            <p:cNvPr id="5" name="Rounded Rectangle 4"/>
            <p:cNvSpPr/>
            <p:nvPr/>
          </p:nvSpPr>
          <p:spPr>
            <a:xfrm>
              <a:off x="1282045" y="716437"/>
              <a:ext cx="5555504" cy="51847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Oval 3"/>
            <p:cNvSpPr/>
            <p:nvPr/>
          </p:nvSpPr>
          <p:spPr>
            <a:xfrm>
              <a:off x="838200" y="584453"/>
              <a:ext cx="754930" cy="7549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654410" y="569942"/>
              <a:ext cx="5068760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400" b="1" dirty="0" err="1">
                  <a:solidFill>
                    <a:schemeClr val="accent3"/>
                  </a:solidFill>
                </a:rPr>
                <a:t>Komponen</a:t>
              </a:r>
              <a:r>
                <a:rPr lang="en-US" sz="4400" b="1" dirty="0">
                  <a:solidFill>
                    <a:schemeClr val="accent3"/>
                  </a:solidFill>
                </a:rPr>
                <a:t> </a:t>
              </a:r>
              <a:r>
                <a:rPr lang="en-US" sz="4400" b="1" dirty="0" err="1">
                  <a:solidFill>
                    <a:schemeClr val="accent3"/>
                  </a:solidFill>
                </a:rPr>
                <a:t>Penilaian</a:t>
              </a:r>
              <a:endParaRPr lang="en-US" sz="4400" b="1" dirty="0">
                <a:solidFill>
                  <a:schemeClr val="accent3"/>
                </a:solidFill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1012" y="616587"/>
              <a:ext cx="589305" cy="675421"/>
            </a:xfrm>
            <a:prstGeom prst="rect">
              <a:avLst/>
            </a:prstGeom>
          </p:spPr>
        </p:pic>
      </p:grpSp>
      <p:sp>
        <p:nvSpPr>
          <p:cNvPr id="12" name="Table Placeholder 11"/>
          <p:cNvSpPr>
            <a:spLocks noGrp="1"/>
          </p:cNvSpPr>
          <p:nvPr>
            <p:ph type="tbl" sz="quarter" idx="13"/>
          </p:nvPr>
        </p:nvSpPr>
        <p:spPr>
          <a:xfrm>
            <a:off x="3774122" y="2235331"/>
            <a:ext cx="4836478" cy="322834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table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2411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b Topic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824826"/>
            <a:ext cx="9144000" cy="176884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 err="1"/>
              <a:t>Judul</a:t>
            </a:r>
            <a:r>
              <a:rPr lang="en-US" dirty="0"/>
              <a:t> Sub </a:t>
            </a:r>
            <a:r>
              <a:rPr lang="en-US" dirty="0" err="1"/>
              <a:t>Topik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1524000" y="2843408"/>
            <a:ext cx="9144000" cy="3376417"/>
          </a:xfrm>
        </p:spPr>
        <p:txBody>
          <a:bodyPr>
            <a:normAutofit/>
          </a:bodyPr>
          <a:lstStyle>
            <a:lvl1pPr marL="0" indent="0" algn="ctr">
              <a:buNone/>
              <a:defRPr sz="2800"/>
            </a:lvl1pPr>
          </a:lstStyle>
          <a:p>
            <a:r>
              <a:rPr lang="en-US" dirty="0"/>
              <a:t>Insert Picture</a:t>
            </a:r>
          </a:p>
        </p:txBody>
      </p:sp>
    </p:spTree>
    <p:extLst>
      <p:ext uri="{BB962C8B-B14F-4D97-AF65-F5344CB8AC3E}">
        <p14:creationId xmlns:p14="http://schemas.microsoft.com/office/powerpoint/2010/main" val="1918489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70264"/>
            <a:ext cx="12110720" cy="140073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922585"/>
            <a:ext cx="8547263" cy="7021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759637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98180" y="96425"/>
            <a:ext cx="1971606" cy="729735"/>
            <a:chOff x="648649" y="653143"/>
            <a:chExt cx="2138362" cy="791455"/>
          </a:xfrm>
        </p:grpSpPr>
        <p:sp>
          <p:nvSpPr>
            <p:cNvPr id="10" name="Rounded Rectangle 9"/>
            <p:cNvSpPr/>
            <p:nvPr/>
          </p:nvSpPr>
          <p:spPr>
            <a:xfrm>
              <a:off x="648649" y="653143"/>
              <a:ext cx="2138362" cy="791455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017" b="18101"/>
            <a:stretch/>
          </p:blipFill>
          <p:spPr>
            <a:xfrm>
              <a:off x="702844" y="653143"/>
              <a:ext cx="2029972" cy="75303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78745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  <p:sldLayoutId id="2147483702" r:id="rId14"/>
    <p:sldLayoutId id="2147483703" r:id="rId15"/>
    <p:sldLayoutId id="2147483704" r:id="rId16"/>
    <p:sldLayoutId id="2147483705" r:id="rId17"/>
    <p:sldLayoutId id="2147483706" r:id="rId18"/>
    <p:sldLayoutId id="2147483707" r:id="rId19"/>
    <p:sldLayoutId id="2147483708" r:id="rId20"/>
    <p:sldLayoutId id="2147483709" r:id="rId21"/>
    <p:sldLayoutId id="2147483710" r:id="rId22"/>
    <p:sldLayoutId id="2147483711" r:id="rId23"/>
    <p:sldLayoutId id="2147483712" r:id="rId24"/>
    <p:sldLayoutId id="2147483713" r:id="rId25"/>
    <p:sldLayoutId id="2147483714" r:id="rId2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0E60AC"/>
          </a:solidFill>
          <a:latin typeface="Tw Cen MT" panose="020B0602020104020603" pitchFamily="34" charset="0"/>
          <a:ea typeface="+mj-ea"/>
          <a:cs typeface="+mj-cs"/>
        </a:defRPr>
      </a:lvl1pPr>
    </p:titleStyle>
    <p:bodyStyle>
      <a:lvl1pPr marL="514350" indent="-514350" algn="just" defTabSz="914400" rtl="0" eaLnBrk="1" latinLnBrk="0" hangingPunct="1">
        <a:lnSpc>
          <a:spcPct val="90000"/>
        </a:lnSpc>
        <a:spcBef>
          <a:spcPts val="1000"/>
        </a:spcBef>
        <a:buFont typeface="+mj-lt"/>
        <a:buAutoNum type="arabicPeriod"/>
        <a:defRPr sz="2200" kern="1200">
          <a:solidFill>
            <a:schemeClr val="accent5">
              <a:lumMod val="10000"/>
            </a:schemeClr>
          </a:solidFill>
          <a:latin typeface="Tw Cen MT" panose="020B0602020104020603" pitchFamily="34" charset="0"/>
          <a:ea typeface="+mn-ea"/>
          <a:cs typeface="+mn-cs"/>
        </a:defRPr>
      </a:lvl1pPr>
      <a:lvl2pPr marL="914400" indent="-457200" algn="just" defTabSz="914400" rtl="0" eaLnBrk="1" latinLnBrk="0" hangingPunct="1">
        <a:lnSpc>
          <a:spcPct val="90000"/>
        </a:lnSpc>
        <a:spcBef>
          <a:spcPts val="500"/>
        </a:spcBef>
        <a:buFont typeface="+mj-lt"/>
        <a:buAutoNum type="alphaLcPeriod"/>
        <a:defRPr sz="2200" kern="1200">
          <a:solidFill>
            <a:schemeClr val="accent5">
              <a:lumMod val="10000"/>
            </a:schemeClr>
          </a:solidFill>
          <a:latin typeface="Tw Cen MT" panose="020B0602020104020603" pitchFamily="34" charset="0"/>
          <a:ea typeface="+mn-ea"/>
          <a:cs typeface="+mn-cs"/>
        </a:defRPr>
      </a:lvl2pPr>
      <a:lvl3pPr marL="1143000" indent="-228600" algn="just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kern="1200">
          <a:solidFill>
            <a:schemeClr val="accent5">
              <a:lumMod val="10000"/>
            </a:schemeClr>
          </a:solidFill>
          <a:latin typeface="Tw Cen MT" panose="020B0602020104020603" pitchFamily="34" charset="0"/>
          <a:ea typeface="+mn-ea"/>
          <a:cs typeface="+mn-cs"/>
        </a:defRPr>
      </a:lvl3pPr>
      <a:lvl4pPr marL="1600200" indent="-228600" algn="just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kern="1200">
          <a:solidFill>
            <a:schemeClr val="accent5">
              <a:lumMod val="10000"/>
            </a:schemeClr>
          </a:solidFill>
          <a:latin typeface="Tw Cen MT" panose="020B0602020104020603" pitchFamily="34" charset="0"/>
          <a:ea typeface="+mn-ea"/>
          <a:cs typeface="+mn-cs"/>
        </a:defRPr>
      </a:lvl4pPr>
      <a:lvl5pPr marL="2057400" indent="-228600" algn="just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kern="1200">
          <a:solidFill>
            <a:schemeClr val="accent5">
              <a:lumMod val="10000"/>
            </a:schemeClr>
          </a:solidFill>
          <a:latin typeface="Tw Cen MT" panose="020B06020201040206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BDFD5C8-0B5B-7AE8-E8C0-27193BADAB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err="1">
                <a:latin typeface="Montserrat" panose="00000500000000000000" pitchFamily="2" charset="0"/>
              </a:rPr>
              <a:t>Judul</a:t>
            </a:r>
            <a:r>
              <a:rPr lang="en-US" sz="4400" dirty="0">
                <a:latin typeface="Montserrat" panose="00000500000000000000" pitchFamily="2" charset="0"/>
              </a:rPr>
              <a:t> </a:t>
            </a:r>
            <a:r>
              <a:rPr lang="en-US" sz="4400" dirty="0" err="1">
                <a:latin typeface="Montserrat" panose="00000500000000000000" pitchFamily="2" charset="0"/>
              </a:rPr>
              <a:t>Skripsi</a:t>
            </a:r>
            <a:endParaRPr lang="en-US" sz="4400" dirty="0">
              <a:latin typeface="Montserrat" panose="00000500000000000000" pitchFamily="2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1AD3F1-6DD3-358D-EE7C-B88E333D7AB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968465" y="4806127"/>
            <a:ext cx="6385335" cy="533231"/>
          </a:xfrm>
        </p:spPr>
        <p:txBody>
          <a:bodyPr>
            <a:normAutofit/>
          </a:bodyPr>
          <a:lstStyle/>
          <a:p>
            <a:r>
              <a:rPr lang="en-US" sz="2800" b="1" dirty="0">
                <a:latin typeface="Montserrat" panose="00000500000000000000" pitchFamily="2" charset="0"/>
              </a:rPr>
              <a:t>Dosen Pembimbing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041FD4-840C-46EB-9C40-A7A9B5E8B5A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968465" y="4247432"/>
            <a:ext cx="3642135" cy="425950"/>
          </a:xfrm>
        </p:spPr>
        <p:txBody>
          <a:bodyPr/>
          <a:lstStyle/>
          <a:p>
            <a:r>
              <a:rPr lang="en-US" sz="3200" dirty="0">
                <a:latin typeface="Montserrat" panose="00000500000000000000" pitchFamily="2" charset="0"/>
              </a:rPr>
              <a:t>Nama – NIM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35D5DE6-E1B5-5F52-59D8-451AAC5D2AC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968463" y="726229"/>
            <a:ext cx="6896965" cy="425950"/>
          </a:xfrm>
        </p:spPr>
        <p:txBody>
          <a:bodyPr/>
          <a:lstStyle/>
          <a:p>
            <a:r>
              <a:rPr lang="en-US" sz="3600" dirty="0">
                <a:latin typeface="Montserrat" panose="00000500000000000000" pitchFamily="2" charset="0"/>
              </a:rPr>
              <a:t>Seminar Proposal/Skripsi</a:t>
            </a:r>
          </a:p>
        </p:txBody>
      </p:sp>
      <p:pic>
        <p:nvPicPr>
          <p:cNvPr id="14" name="Picture Placeholder 13" descr="A person with glasses and a black shirt&#10;&#10;AI-generated content may be incorrect.">
            <a:extLst>
              <a:ext uri="{FF2B5EF4-FFF2-40B4-BE49-F238E27FC236}">
                <a16:creationId xmlns:a16="http://schemas.microsoft.com/office/drawing/2014/main" id="{43C6FAD2-6478-AAAB-B683-A32D2087F52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1469" r="1469"/>
          <a:stretch>
            <a:fillRect/>
          </a:stretch>
        </p:blipFill>
        <p:spPr>
          <a:xfrm>
            <a:off x="1088572" y="1830638"/>
            <a:ext cx="3484539" cy="3579562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080278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A9A281FE-1D50-F395-5892-9D0D7FBD6A8C}"/>
              </a:ext>
            </a:extLst>
          </p:cNvPr>
          <p:cNvSpPr>
            <a:spLocks noGrp="1"/>
          </p:cNvSpPr>
          <p:nvPr>
            <p:ph type="pic" idx="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D020CD4-B289-B069-E081-D3E4B4AB69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800" dirty="0">
                <a:latin typeface="Montserrat" panose="00000500000000000000" pitchFamily="2" charset="0"/>
              </a:rPr>
              <a:t>Kesimpulan</a:t>
            </a:r>
            <a:endParaRPr lang="en-ID" sz="4800" dirty="0">
              <a:latin typeface="Montserrat" panose="00000500000000000000" pitchFamily="2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450A33-D137-3615-0EA5-B08E290C9CE0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982387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908BD8-C528-EC11-888A-1090672D8CC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D" dirty="0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5263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E78DED-59C0-8740-A382-0B6BE70C10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05100" y="710380"/>
            <a:ext cx="6781800" cy="693877"/>
          </a:xfrm>
        </p:spPr>
        <p:txBody>
          <a:bodyPr anchor="b">
            <a:normAutofit/>
          </a:bodyPr>
          <a:lstStyle/>
          <a:p>
            <a:r>
              <a:rPr lang="en-GB" sz="4000" dirty="0" err="1">
                <a:latin typeface="Montserrat" panose="00000500000000000000" pitchFamily="2" charset="0"/>
              </a:rPr>
              <a:t>Latar</a:t>
            </a:r>
            <a:r>
              <a:rPr lang="en-GB" sz="4000" dirty="0">
                <a:latin typeface="Montserrat" panose="00000500000000000000" pitchFamily="2" charset="0"/>
              </a:rPr>
              <a:t> </a:t>
            </a:r>
            <a:r>
              <a:rPr lang="en-GB" sz="4000" dirty="0" err="1">
                <a:latin typeface="Montserrat" panose="00000500000000000000" pitchFamily="2" charset="0"/>
              </a:rPr>
              <a:t>Belakang</a:t>
            </a:r>
            <a:r>
              <a:rPr lang="en-GB" sz="4000" dirty="0">
                <a:latin typeface="Montserrat" panose="00000500000000000000" pitchFamily="2" charset="0"/>
              </a:rPr>
              <a:t> </a:t>
            </a:r>
            <a:r>
              <a:rPr lang="en-GB" sz="4000" dirty="0" err="1">
                <a:latin typeface="Montserrat" panose="00000500000000000000" pitchFamily="2" charset="0"/>
              </a:rPr>
              <a:t>Masalah</a:t>
            </a:r>
            <a:endParaRPr lang="en-US" sz="4000" dirty="0">
              <a:latin typeface="Montserrat" panose="00000500000000000000" pitchFamily="2" charset="0"/>
            </a:endParaRPr>
          </a:p>
        </p:txBody>
      </p:sp>
      <p:sp>
        <p:nvSpPr>
          <p:cNvPr id="4" name="Freeform 24">
            <a:extLst>
              <a:ext uri="{FF2B5EF4-FFF2-40B4-BE49-F238E27FC236}">
                <a16:creationId xmlns:a16="http://schemas.microsoft.com/office/drawing/2014/main" id="{C4540630-8064-DC66-89C8-81A57D9862E8}"/>
              </a:ext>
            </a:extLst>
          </p:cNvPr>
          <p:cNvSpPr/>
          <p:nvPr/>
        </p:nvSpPr>
        <p:spPr>
          <a:xfrm>
            <a:off x="11027229" y="2027524"/>
            <a:ext cx="1203518" cy="1401476"/>
          </a:xfrm>
          <a:custGeom>
            <a:avLst/>
            <a:gdLst/>
            <a:ahLst/>
            <a:cxnLst/>
            <a:rect l="l" t="t" r="r" b="b"/>
            <a:pathLst>
              <a:path w="1203518" h="1401476">
                <a:moveTo>
                  <a:pt x="0" y="0"/>
                </a:moveTo>
                <a:lnTo>
                  <a:pt x="1203518" y="0"/>
                </a:lnTo>
                <a:lnTo>
                  <a:pt x="1203518" y="1401477"/>
                </a:lnTo>
                <a:lnTo>
                  <a:pt x="0" y="140147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732379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936F1C-10BC-5F1A-BC80-A5BB693C2C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AF0426-217D-1760-51B4-1B0E9A4233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09800" y="429410"/>
            <a:ext cx="9144000" cy="1016331"/>
          </a:xfrm>
        </p:spPr>
        <p:txBody>
          <a:bodyPr anchor="b">
            <a:noAutofit/>
          </a:bodyPr>
          <a:lstStyle/>
          <a:p>
            <a:r>
              <a:rPr lang="en-GB" sz="3200" dirty="0" err="1">
                <a:latin typeface="Montserrat" panose="00000500000000000000" pitchFamily="2" charset="0"/>
              </a:rPr>
              <a:t>Rumusan</a:t>
            </a:r>
            <a:r>
              <a:rPr lang="en-GB" sz="3200" dirty="0">
                <a:latin typeface="Montserrat" panose="00000500000000000000" pitchFamily="2" charset="0"/>
              </a:rPr>
              <a:t> </a:t>
            </a:r>
            <a:r>
              <a:rPr lang="en-GB" sz="3200" dirty="0" err="1">
                <a:latin typeface="Montserrat" panose="00000500000000000000" pitchFamily="2" charset="0"/>
              </a:rPr>
              <a:t>Masalah</a:t>
            </a:r>
            <a:r>
              <a:rPr lang="en-GB" sz="3200" dirty="0">
                <a:latin typeface="Montserrat" panose="00000500000000000000" pitchFamily="2" charset="0"/>
              </a:rPr>
              <a:t>/ </a:t>
            </a:r>
            <a:r>
              <a:rPr lang="en-GB" sz="3200" dirty="0" err="1">
                <a:latin typeface="Montserrat" panose="00000500000000000000" pitchFamily="2" charset="0"/>
              </a:rPr>
              <a:t>Pertanyaan</a:t>
            </a:r>
            <a:r>
              <a:rPr lang="en-GB" sz="3200" dirty="0">
                <a:latin typeface="Montserrat" panose="00000500000000000000" pitchFamily="2" charset="0"/>
              </a:rPr>
              <a:t> </a:t>
            </a:r>
            <a:r>
              <a:rPr lang="en-GB" sz="3200" dirty="0" err="1">
                <a:latin typeface="Montserrat" panose="00000500000000000000" pitchFamily="2" charset="0"/>
              </a:rPr>
              <a:t>Penelitian</a:t>
            </a:r>
            <a:endParaRPr lang="en-US" sz="3200" dirty="0">
              <a:latin typeface="Montserrat" panose="000005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E8DCC09-9A00-2831-EA4B-611AA2267D03}"/>
              </a:ext>
            </a:extLst>
          </p:cNvPr>
          <p:cNvSpPr txBox="1"/>
          <p:nvPr/>
        </p:nvSpPr>
        <p:spPr>
          <a:xfrm>
            <a:off x="830317" y="1734207"/>
            <a:ext cx="9932276" cy="43617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5257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A13123-582D-7F24-7E91-E75C091990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365A4C-4C16-A2DC-0636-CEF3C5F41C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29410"/>
            <a:ext cx="9144000" cy="1016331"/>
          </a:xfrm>
        </p:spPr>
        <p:txBody>
          <a:bodyPr anchor="b">
            <a:normAutofit/>
          </a:bodyPr>
          <a:lstStyle/>
          <a:p>
            <a:r>
              <a:rPr lang="en-GB" sz="4000" dirty="0" err="1">
                <a:latin typeface="Montserrat" panose="00000500000000000000" pitchFamily="2" charset="0"/>
              </a:rPr>
              <a:t>Tujuan</a:t>
            </a:r>
            <a:r>
              <a:rPr lang="en-GB" sz="4000" dirty="0">
                <a:latin typeface="Montserrat" panose="00000500000000000000" pitchFamily="2" charset="0"/>
              </a:rPr>
              <a:t> </a:t>
            </a:r>
            <a:r>
              <a:rPr lang="en-GB" sz="4000" dirty="0" err="1">
                <a:latin typeface="Montserrat" panose="00000500000000000000" pitchFamily="2" charset="0"/>
              </a:rPr>
              <a:t>Penelitian</a:t>
            </a:r>
            <a:endParaRPr lang="en-US" sz="4000" dirty="0">
              <a:latin typeface="Montserrat" panose="000005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20C7B34-72CB-6932-7E0C-E0A37E4A3A44}"/>
              </a:ext>
            </a:extLst>
          </p:cNvPr>
          <p:cNvSpPr txBox="1"/>
          <p:nvPr/>
        </p:nvSpPr>
        <p:spPr>
          <a:xfrm>
            <a:off x="830317" y="1734207"/>
            <a:ext cx="9932276" cy="43617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9945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BFE97F-8827-6680-A1BA-4150ABB320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9D6A95-5E98-C673-7C96-DA0B2A4329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29410"/>
            <a:ext cx="9144000" cy="1016331"/>
          </a:xfrm>
        </p:spPr>
        <p:txBody>
          <a:bodyPr anchor="b">
            <a:normAutofit/>
          </a:bodyPr>
          <a:lstStyle/>
          <a:p>
            <a:r>
              <a:rPr lang="en-GB" sz="4400" dirty="0" err="1">
                <a:latin typeface="Montserrat" panose="00000500000000000000" pitchFamily="2" charset="0"/>
              </a:rPr>
              <a:t>Manfaat</a:t>
            </a:r>
            <a:r>
              <a:rPr lang="en-GB" sz="4400" dirty="0">
                <a:latin typeface="Montserrat" panose="00000500000000000000" pitchFamily="2" charset="0"/>
              </a:rPr>
              <a:t> </a:t>
            </a:r>
            <a:r>
              <a:rPr lang="en-GB" sz="4400" dirty="0" err="1">
                <a:latin typeface="Montserrat" panose="00000500000000000000" pitchFamily="2" charset="0"/>
              </a:rPr>
              <a:t>Penelitian</a:t>
            </a:r>
            <a:endParaRPr lang="en-US" sz="4400" dirty="0">
              <a:latin typeface="Montserrat" panose="000005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CD9D5F7-A1BA-2494-CF29-47D5A64DAEDD}"/>
              </a:ext>
            </a:extLst>
          </p:cNvPr>
          <p:cNvSpPr txBox="1"/>
          <p:nvPr/>
        </p:nvSpPr>
        <p:spPr>
          <a:xfrm>
            <a:off x="830317" y="1734207"/>
            <a:ext cx="9932276" cy="43617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1371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AE018D-23A7-D6B9-B502-4BE1E00946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7E3945-2E10-0A3E-406F-15705CAAD2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29410"/>
            <a:ext cx="9144000" cy="1016331"/>
          </a:xfrm>
        </p:spPr>
        <p:txBody>
          <a:bodyPr anchor="b">
            <a:normAutofit/>
          </a:bodyPr>
          <a:lstStyle/>
          <a:p>
            <a:r>
              <a:rPr lang="en-GB" sz="4400" dirty="0" err="1">
                <a:latin typeface="Montserrat" panose="00000500000000000000" pitchFamily="2" charset="0"/>
              </a:rPr>
              <a:t>Tinjauan</a:t>
            </a:r>
            <a:r>
              <a:rPr lang="en-GB" sz="4400" dirty="0">
                <a:latin typeface="Montserrat" panose="00000500000000000000" pitchFamily="2" charset="0"/>
              </a:rPr>
              <a:t> Pustaka</a:t>
            </a:r>
            <a:endParaRPr lang="en-US" sz="4400" dirty="0">
              <a:latin typeface="Montserrat" panose="000005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EB93FE1-6B1C-DAEC-716F-D24B62902896}"/>
              </a:ext>
            </a:extLst>
          </p:cNvPr>
          <p:cNvSpPr txBox="1"/>
          <p:nvPr/>
        </p:nvSpPr>
        <p:spPr>
          <a:xfrm>
            <a:off x="830317" y="1734207"/>
            <a:ext cx="9932276" cy="43617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8635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6A03B2-6F40-4D8A-EEE3-1CAD9387D2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BA1DDA-58BA-E277-D683-FB503C0A4D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29410"/>
            <a:ext cx="9144000" cy="1016331"/>
          </a:xfrm>
        </p:spPr>
        <p:txBody>
          <a:bodyPr anchor="b">
            <a:noAutofit/>
          </a:bodyPr>
          <a:lstStyle/>
          <a:p>
            <a:r>
              <a:rPr lang="en-GB" sz="3600" dirty="0" err="1">
                <a:latin typeface="Montserrat" panose="00000500000000000000" pitchFamily="2" charset="0"/>
              </a:rPr>
              <a:t>Kerangka</a:t>
            </a:r>
            <a:r>
              <a:rPr lang="en-GB" sz="3600" dirty="0">
                <a:latin typeface="Montserrat" panose="00000500000000000000" pitchFamily="2" charset="0"/>
              </a:rPr>
              <a:t> </a:t>
            </a:r>
            <a:r>
              <a:rPr lang="en-GB" sz="3600" dirty="0" err="1">
                <a:latin typeface="Montserrat" panose="00000500000000000000" pitchFamily="2" charset="0"/>
              </a:rPr>
              <a:t>Pemikiran</a:t>
            </a:r>
            <a:r>
              <a:rPr lang="en-GB" sz="3600" dirty="0">
                <a:latin typeface="Montserrat" panose="00000500000000000000" pitchFamily="2" charset="0"/>
              </a:rPr>
              <a:t> / </a:t>
            </a:r>
            <a:r>
              <a:rPr lang="en-GB" sz="3600" dirty="0" err="1">
                <a:latin typeface="Montserrat" panose="00000500000000000000" pitchFamily="2" charset="0"/>
              </a:rPr>
              <a:t>Konseptual</a:t>
            </a:r>
            <a:endParaRPr lang="en-US" sz="3600" dirty="0">
              <a:latin typeface="Montserrat" panose="000005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CF69874-9649-D66C-A54C-416978288222}"/>
              </a:ext>
            </a:extLst>
          </p:cNvPr>
          <p:cNvSpPr txBox="1"/>
          <p:nvPr/>
        </p:nvSpPr>
        <p:spPr>
          <a:xfrm>
            <a:off x="830317" y="1734207"/>
            <a:ext cx="9932276" cy="43617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6695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6580F4-1166-7CED-6475-D46CCE9265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1512D0-562B-8646-3578-B0436A3709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29410"/>
            <a:ext cx="9144000" cy="1016331"/>
          </a:xfrm>
        </p:spPr>
        <p:txBody>
          <a:bodyPr anchor="b">
            <a:noAutofit/>
          </a:bodyPr>
          <a:lstStyle/>
          <a:p>
            <a:r>
              <a:rPr lang="en-GB" sz="3600" dirty="0" err="1">
                <a:latin typeface="Montserrat" panose="00000500000000000000" pitchFamily="2" charset="0"/>
              </a:rPr>
              <a:t>Hipotesis</a:t>
            </a:r>
            <a:r>
              <a:rPr lang="en-GB" sz="4000" dirty="0"/>
              <a:t> </a:t>
            </a:r>
            <a:r>
              <a:rPr lang="en-GB" sz="3600" dirty="0">
                <a:latin typeface="Montserrat" panose="00000500000000000000" pitchFamily="2" charset="0"/>
              </a:rPr>
              <a:t>/ </a:t>
            </a:r>
            <a:r>
              <a:rPr lang="en-GB" sz="3600" dirty="0" err="1">
                <a:latin typeface="Montserrat" panose="00000500000000000000" pitchFamily="2" charset="0"/>
              </a:rPr>
              <a:t>Fokus</a:t>
            </a:r>
            <a:r>
              <a:rPr lang="en-GB" sz="3600" dirty="0">
                <a:latin typeface="Montserrat" panose="00000500000000000000" pitchFamily="2" charset="0"/>
              </a:rPr>
              <a:t> </a:t>
            </a:r>
            <a:r>
              <a:rPr lang="en-GB" sz="3600" dirty="0" err="1">
                <a:latin typeface="Montserrat" panose="00000500000000000000" pitchFamily="2" charset="0"/>
              </a:rPr>
              <a:t>Penelitian</a:t>
            </a:r>
            <a:endParaRPr lang="en-US" sz="5400" dirty="0">
              <a:latin typeface="Montserrat" panose="000005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A1E3DFA-F8A6-98C8-1207-8851E12F5594}"/>
              </a:ext>
            </a:extLst>
          </p:cNvPr>
          <p:cNvSpPr txBox="1"/>
          <p:nvPr/>
        </p:nvSpPr>
        <p:spPr>
          <a:xfrm>
            <a:off x="830317" y="1734207"/>
            <a:ext cx="9932276" cy="43617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3176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3E691B-2684-08AF-D050-5BE827CAA1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AF12A8-650E-C89A-FBFC-A9F61A5E54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29410"/>
            <a:ext cx="9144000" cy="1016331"/>
          </a:xfrm>
        </p:spPr>
        <p:txBody>
          <a:bodyPr anchor="b">
            <a:noAutofit/>
          </a:bodyPr>
          <a:lstStyle/>
          <a:p>
            <a:r>
              <a:rPr lang="en-GB" sz="3600" dirty="0" err="1">
                <a:latin typeface="Montserrat" panose="00000500000000000000" pitchFamily="2" charset="0"/>
              </a:rPr>
              <a:t>Metodologi</a:t>
            </a:r>
            <a:r>
              <a:rPr lang="en-GB" sz="3600" dirty="0">
                <a:latin typeface="Montserrat" panose="00000500000000000000" pitchFamily="2" charset="0"/>
              </a:rPr>
              <a:t> </a:t>
            </a:r>
            <a:r>
              <a:rPr lang="en-GB" sz="3600" dirty="0" err="1">
                <a:latin typeface="Montserrat" panose="00000500000000000000" pitchFamily="2" charset="0"/>
              </a:rPr>
              <a:t>Penelitian</a:t>
            </a:r>
            <a:endParaRPr lang="en-US" sz="6600" dirty="0">
              <a:latin typeface="Montserrat" panose="000005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ADBE5B6-3A17-06DA-8BC2-85FE6BD9DFEB}"/>
              </a:ext>
            </a:extLst>
          </p:cNvPr>
          <p:cNvSpPr txBox="1"/>
          <p:nvPr/>
        </p:nvSpPr>
        <p:spPr>
          <a:xfrm>
            <a:off x="830317" y="1734207"/>
            <a:ext cx="9932276" cy="43617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238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heme Esa">
  <a:themeElements>
    <a:clrScheme name="UEU Color">
      <a:dk1>
        <a:srgbClr val="363636"/>
      </a:dk1>
      <a:lt1>
        <a:srgbClr val="FFFFFF"/>
      </a:lt1>
      <a:dk2>
        <a:srgbClr val="0E60AC"/>
      </a:dk2>
      <a:lt2>
        <a:srgbClr val="F2F2F2"/>
      </a:lt2>
      <a:accent1>
        <a:srgbClr val="EF7220"/>
      </a:accent1>
      <a:accent2>
        <a:srgbClr val="F5AA79"/>
      </a:accent2>
      <a:accent3>
        <a:srgbClr val="0E60AC"/>
      </a:accent3>
      <a:accent4>
        <a:srgbClr val="87C0F5"/>
      </a:accent4>
      <a:accent5>
        <a:srgbClr val="C3DFFA"/>
      </a:accent5>
      <a:accent6>
        <a:srgbClr val="D8D8D8"/>
      </a:accent6>
      <a:hlink>
        <a:srgbClr val="EF7220"/>
      </a:hlink>
      <a:folHlink>
        <a:srgbClr val="EF7220"/>
      </a:folHlink>
    </a:clrScheme>
    <a:fontScheme name="Font UEU Basic">
      <a:majorFont>
        <a:latin typeface="Tw Cen MT"/>
        <a:ea typeface=""/>
        <a:cs typeface=""/>
      </a:majorFont>
      <a:minorFont>
        <a:latin typeface="Tw Cen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 Esa" id="{19344812-85B5-45CD-962C-865033EAFCB0}" vid="{1D917173-B763-4BEC-8B18-C94D747FBE7E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525" row="2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60457177-6F46-484E-833E-6B02DBB9ACED}">
  <we:reference id="wa200003157" version="1.0.0.0" store="en-US" storeType="OMEX"/>
  <we:alternateReferences>
    <we:reference id="WA200003157" version="1.0.0.0" store="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Theme Esa</Template>
  <TotalTime>53</TotalTime>
  <Words>36</Words>
  <Application>Microsoft Office PowerPoint</Application>
  <PresentationFormat>Widescreen</PresentationFormat>
  <Paragraphs>13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Montserrat</vt:lpstr>
      <vt:lpstr>Tw Cen MT</vt:lpstr>
      <vt:lpstr>Theme Esa</vt:lpstr>
      <vt:lpstr>Judul Skripsi</vt:lpstr>
      <vt:lpstr>Latar Belakang Masalah</vt:lpstr>
      <vt:lpstr>Rumusan Masalah/ Pertanyaan Penelitian</vt:lpstr>
      <vt:lpstr>Tujuan Penelitian</vt:lpstr>
      <vt:lpstr>Manfaat Penelitian</vt:lpstr>
      <vt:lpstr>Tinjauan Pustaka</vt:lpstr>
      <vt:lpstr>Kerangka Pemikiran / Konseptual</vt:lpstr>
      <vt:lpstr>Hipotesis / Fokus Penelitian</vt:lpstr>
      <vt:lpstr>Metodologi Penelitian</vt:lpstr>
      <vt:lpstr>Kesimpulan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Analyze Literary Aspects in a Text</dc:title>
  <dc:subject/>
  <dc:creator/>
  <cp:keywords/>
  <dc:description>generated using python-pptx</dc:description>
  <cp:lastModifiedBy>MRF-10</cp:lastModifiedBy>
  <cp:revision>9</cp:revision>
  <dcterms:created xsi:type="dcterms:W3CDTF">2013-01-27T09:14:16Z</dcterms:created>
  <dcterms:modified xsi:type="dcterms:W3CDTF">2025-05-19T09:36:30Z</dcterms:modified>
  <cp:category/>
</cp:coreProperties>
</file>